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sldIdLst>
    <p:sldId id="256" r:id="rId2"/>
    <p:sldId id="257" r:id="rId3"/>
    <p:sldId id="258" r:id="rId4"/>
    <p:sldId id="259" r:id="rId5"/>
    <p:sldId id="260" r:id="rId6"/>
    <p:sldId id="318"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312" r:id="rId35"/>
    <p:sldId id="291" r:id="rId36"/>
    <p:sldId id="292" r:id="rId37"/>
    <p:sldId id="316" r:id="rId38"/>
    <p:sldId id="315" r:id="rId39"/>
    <p:sldId id="313" r:id="rId40"/>
    <p:sldId id="314" r:id="rId41"/>
    <p:sldId id="310" r:id="rId42"/>
    <p:sldId id="311" r:id="rId43"/>
    <p:sldId id="308" r:id="rId44"/>
    <p:sldId id="309" r:id="rId45"/>
    <p:sldId id="307" r:id="rId46"/>
    <p:sldId id="305" r:id="rId47"/>
    <p:sldId id="306" r:id="rId48"/>
    <p:sldId id="304" r:id="rId49"/>
    <p:sldId id="303" r:id="rId50"/>
    <p:sldId id="301" r:id="rId51"/>
    <p:sldId id="302" r:id="rId52"/>
    <p:sldId id="300" r:id="rId53"/>
    <p:sldId id="299" r:id="rId54"/>
    <p:sldId id="297" r:id="rId55"/>
    <p:sldId id="298" r:id="rId56"/>
    <p:sldId id="296" r:id="rId57"/>
    <p:sldId id="294" r:id="rId58"/>
    <p:sldId id="295" r:id="rId59"/>
    <p:sldId id="317" r:id="rId60"/>
    <p:sldId id="29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bg1"/>
    </p:penClr>
  </p:showPr>
  <p:clrMru>
    <a:srgbClr val="660033"/>
    <a:srgbClr val="F9F9F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700" autoAdjust="0"/>
  </p:normalViewPr>
  <p:slideViewPr>
    <p:cSldViewPr>
      <p:cViewPr varScale="1">
        <p:scale>
          <a:sx n="107" d="100"/>
          <a:sy n="107" d="100"/>
        </p:scale>
        <p:origin x="-1098" y="-9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27BD38-374A-483E-B2F4-5A125F42BC8E}" type="datetimeFigureOut">
              <a:rPr lang="en-US" smtClean="0"/>
              <a:t>5/20/2011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4DFD6C-6EDB-4B11-97FB-51D3FBE4690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4DFD6C-6EDB-4B11-97FB-51D3FBE46901}"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8786D53-3EAC-4245-A764-F0A1D66258BD}" type="datetimeFigureOut">
              <a:rPr lang="en-US" smtClean="0"/>
              <a:pPr/>
              <a:t>5/20/2011</a:t>
            </a:fld>
            <a:endParaRPr lang="en-US"/>
          </a:p>
        </p:txBody>
      </p:sp>
      <p:sp>
        <p:nvSpPr>
          <p:cNvPr id="16" name="Slide Number Placeholder 15"/>
          <p:cNvSpPr>
            <a:spLocks noGrp="1"/>
          </p:cNvSpPr>
          <p:nvPr>
            <p:ph type="sldNum" sz="quarter" idx="11"/>
          </p:nvPr>
        </p:nvSpPr>
        <p:spPr/>
        <p:txBody>
          <a:bodyPr/>
          <a:lstStyle/>
          <a:p>
            <a:fld id="{5F6C9838-773E-419A-B681-18F9B42EE36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786D53-3EAC-4245-A764-F0A1D66258BD}"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C9838-773E-419A-B681-18F9B42EE3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786D53-3EAC-4245-A764-F0A1D66258BD}"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C9838-773E-419A-B681-18F9B42EE3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8786D53-3EAC-4245-A764-F0A1D66258BD}" type="datetimeFigureOut">
              <a:rPr lang="en-US" smtClean="0"/>
              <a:pPr/>
              <a:t>5/20/2011</a:t>
            </a:fld>
            <a:endParaRPr lang="en-US"/>
          </a:p>
        </p:txBody>
      </p:sp>
      <p:sp>
        <p:nvSpPr>
          <p:cNvPr id="15" name="Slide Number Placeholder 14"/>
          <p:cNvSpPr>
            <a:spLocks noGrp="1"/>
          </p:cNvSpPr>
          <p:nvPr>
            <p:ph type="sldNum" sz="quarter" idx="15"/>
          </p:nvPr>
        </p:nvSpPr>
        <p:spPr/>
        <p:txBody>
          <a:bodyPr/>
          <a:lstStyle>
            <a:lvl1pPr algn="ctr">
              <a:defRPr/>
            </a:lvl1pPr>
          </a:lstStyle>
          <a:p>
            <a:fld id="{5F6C9838-773E-419A-B681-18F9B42EE36F}"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786D53-3EAC-4245-A764-F0A1D66258BD}"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C9838-773E-419A-B681-18F9B42EE36F}"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786D53-3EAC-4245-A764-F0A1D66258BD}" type="datetimeFigureOut">
              <a:rPr lang="en-US" smtClean="0"/>
              <a:pPr/>
              <a:t>5/20/2011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C9838-773E-419A-B681-18F9B42EE36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F6C9838-773E-419A-B681-18F9B42EE36F}"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8786D53-3EAC-4245-A764-F0A1D66258BD}" type="datetimeFigureOut">
              <a:rPr lang="en-US" smtClean="0"/>
              <a:pPr/>
              <a:t>5/20/2011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786D53-3EAC-4245-A764-F0A1D66258BD}" type="datetimeFigureOut">
              <a:rPr lang="en-US" smtClean="0"/>
              <a:pPr/>
              <a:t>5/20/2011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C9838-773E-419A-B681-18F9B42EE36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86D53-3EAC-4245-A764-F0A1D66258BD}" type="datetimeFigureOut">
              <a:rPr lang="en-US" smtClean="0"/>
              <a:pPr/>
              <a:t>5/20/2011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C9838-773E-419A-B681-18F9B42EE3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8786D53-3EAC-4245-A764-F0A1D66258BD}" type="datetimeFigureOut">
              <a:rPr lang="en-US" smtClean="0"/>
              <a:pPr/>
              <a:t>5/20/2011</a:t>
            </a:fld>
            <a:endParaRPr lang="en-US"/>
          </a:p>
        </p:txBody>
      </p:sp>
      <p:sp>
        <p:nvSpPr>
          <p:cNvPr id="9" name="Slide Number Placeholder 8"/>
          <p:cNvSpPr>
            <a:spLocks noGrp="1"/>
          </p:cNvSpPr>
          <p:nvPr>
            <p:ph type="sldNum" sz="quarter" idx="15"/>
          </p:nvPr>
        </p:nvSpPr>
        <p:spPr/>
        <p:txBody>
          <a:bodyPr/>
          <a:lstStyle/>
          <a:p>
            <a:fld id="{5F6C9838-773E-419A-B681-18F9B42EE36F}"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8786D53-3EAC-4245-A764-F0A1D66258BD}" type="datetimeFigureOut">
              <a:rPr lang="en-US" smtClean="0"/>
              <a:pPr/>
              <a:t>5/20/2011</a:t>
            </a:fld>
            <a:endParaRPr lang="en-US"/>
          </a:p>
        </p:txBody>
      </p:sp>
      <p:sp>
        <p:nvSpPr>
          <p:cNvPr id="9" name="Slide Number Placeholder 8"/>
          <p:cNvSpPr>
            <a:spLocks noGrp="1"/>
          </p:cNvSpPr>
          <p:nvPr>
            <p:ph type="sldNum" sz="quarter" idx="11"/>
          </p:nvPr>
        </p:nvSpPr>
        <p:spPr/>
        <p:txBody>
          <a:bodyPr/>
          <a:lstStyle/>
          <a:p>
            <a:fld id="{5F6C9838-773E-419A-B681-18F9B42EE36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8786D53-3EAC-4245-A764-F0A1D66258BD}" type="datetimeFigureOut">
              <a:rPr lang="en-US" smtClean="0"/>
              <a:pPr/>
              <a:t>5/20/2011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F6C9838-773E-419A-B681-18F9B42EE36F}"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D:\MUZIKA\Vladan%20instrumentali\nebo-gitara.mp3"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ebo-gitara.mp3">
            <a:hlinkClick r:id="" action="ppaction://media"/>
          </p:cNvPr>
          <p:cNvPicPr>
            <a:picLocks noRot="1" noChangeAspect="1"/>
          </p:cNvPicPr>
          <p:nvPr>
            <a:audioFile r:link="rId1"/>
          </p:nvPr>
        </p:nvPicPr>
        <p:blipFill>
          <a:blip r:embed="rId4"/>
          <a:stretch>
            <a:fillRect/>
          </a:stretch>
        </p:blipFill>
        <p:spPr>
          <a:xfrm>
            <a:off x="8501090" y="6143644"/>
            <a:ext cx="304800" cy="304800"/>
          </a:xfrm>
          <a:prstGeom prst="rect">
            <a:avLst/>
          </a:prstGeom>
        </p:spPr>
      </p:pic>
      <p:sp>
        <p:nvSpPr>
          <p:cNvPr id="3" name="Subtitle 2"/>
          <p:cNvSpPr>
            <a:spLocks noGrp="1"/>
          </p:cNvSpPr>
          <p:nvPr>
            <p:ph type="subTitle" idx="1"/>
          </p:nvPr>
        </p:nvSpPr>
        <p:spPr>
          <a:xfrm>
            <a:off x="500034" y="2928934"/>
            <a:ext cx="8305800" cy="857256"/>
          </a:xfrm>
        </p:spPr>
        <p:txBody>
          <a:bodyPr/>
          <a:lstStyle/>
          <a:p>
            <a:r>
              <a:rPr lang="sr-Latn-CS" dirty="0" smtClean="0">
                <a:solidFill>
                  <a:srgbClr val="660033"/>
                </a:solidFill>
              </a:rPr>
              <a:t>HRONOLOGIJA DEŠAVANJA</a:t>
            </a:r>
            <a:endParaRPr lang="en-US" dirty="0">
              <a:solidFill>
                <a:srgbClr val="660033"/>
              </a:solidFill>
            </a:endParaRPr>
          </a:p>
        </p:txBody>
      </p:sp>
      <p:sp>
        <p:nvSpPr>
          <p:cNvPr id="2" name="Title 1"/>
          <p:cNvSpPr>
            <a:spLocks noGrp="1"/>
          </p:cNvSpPr>
          <p:nvPr>
            <p:ph type="ctrTitle"/>
          </p:nvPr>
        </p:nvSpPr>
        <p:spPr>
          <a:xfrm>
            <a:off x="457200" y="642918"/>
            <a:ext cx="8305800" cy="2000264"/>
          </a:xfrm>
        </p:spPr>
        <p:txBody>
          <a:bodyPr/>
          <a:lstStyle/>
          <a:p>
            <a:r>
              <a:rPr smtClean="0">
                <a:solidFill>
                  <a:srgbClr val="660033"/>
                </a:solidFill>
              </a:rPr>
              <a:t>HUMANITARNA AKCIJA</a:t>
            </a:r>
            <a:r>
              <a:rPr lang="sr-Latn-CS" dirty="0" smtClean="0">
                <a:solidFill>
                  <a:srgbClr val="660033"/>
                </a:solidFill>
              </a:rPr>
              <a:t> </a:t>
            </a:r>
            <a:r>
              <a:rPr lang="en-US" dirty="0" smtClean="0">
                <a:solidFill>
                  <a:srgbClr val="660033"/>
                </a:solidFill>
              </a:rPr>
              <a:t>„</a:t>
            </a:r>
            <a:r>
              <a:rPr smtClean="0">
                <a:solidFill>
                  <a:srgbClr val="660033"/>
                </a:solidFill>
              </a:rPr>
              <a:t>DEVOJKA KOJA VOLI </a:t>
            </a:r>
            <a:r>
              <a:rPr lang="sr-Latn-CS" dirty="0" smtClean="0">
                <a:solidFill>
                  <a:srgbClr val="660033"/>
                </a:solidFill>
              </a:rPr>
              <a:t>ŽIVOT”</a:t>
            </a:r>
            <a:endParaRPr lang="en-US" dirty="0">
              <a:solidFill>
                <a:srgbClr val="660033"/>
              </a:solidFill>
            </a:endParaRPr>
          </a:p>
        </p:txBody>
      </p:sp>
      <p:pic>
        <p:nvPicPr>
          <p:cNvPr id="7" name="Picture 6" descr="DKVZ.jpg"/>
          <p:cNvPicPr>
            <a:picLocks noChangeAspect="1"/>
          </p:cNvPicPr>
          <p:nvPr/>
        </p:nvPicPr>
        <p:blipFill>
          <a:blip r:embed="rId5"/>
          <a:stretch>
            <a:fillRect/>
          </a:stretch>
        </p:blipFill>
        <p:spPr>
          <a:xfrm>
            <a:off x="3000364" y="3929066"/>
            <a:ext cx="3143272" cy="236094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6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jpg"/>
          <p:cNvPicPr>
            <a:picLocks noGrp="1" noChangeAspect="1"/>
          </p:cNvPicPr>
          <p:nvPr>
            <p:ph idx="1"/>
          </p:nvPr>
        </p:nvPicPr>
        <p:blipFill>
          <a:blip r:embed="rId2"/>
          <a:stretch>
            <a:fillRect/>
          </a:stretch>
        </p:blipFill>
        <p:spPr>
          <a:xfrm>
            <a:off x="2857500" y="1524000"/>
            <a:ext cx="3429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četvrtak, 17. juna 2010. u dvorištu Karlovačke gimnazije, održan je koncert za Darju, koja je inače bivši karlovački đak.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jpg"/>
          <p:cNvPicPr>
            <a:picLocks noGrp="1" noChangeAspect="1"/>
          </p:cNvPicPr>
          <p:nvPr>
            <p:ph idx="1"/>
          </p:nvPr>
        </p:nvPicPr>
        <p:blipFill>
          <a:blip r:embed="rId2"/>
          <a:stretch>
            <a:fillRect/>
          </a:stretch>
        </p:blipFill>
        <p:spPr>
          <a:xfrm>
            <a:off x="1140614" y="1524000"/>
            <a:ext cx="6862772"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utorak, 22. juna 2010. mališani vrtića Školigrica izveli su humanitarnu predstavu "Annie" na engleskom jeziku, u pozorišnoj sali gimnazije Laza Kostić u Novom Sadu!</a:t>
            </a:r>
            <a:r>
              <a:rPr lang="sr-Latn-CS" sz="1800" dirty="0" smtClean="0">
                <a:solidFill>
                  <a:schemeClr val="bg2">
                    <a:lumMod val="75000"/>
                  </a:schemeClr>
                </a:solidFill>
                <a:latin typeface="MS Reference Sans Serif" pitchFamily="34" charset="0"/>
              </a:rPr>
              <a:t> Ovu akciju organizovala je njihova vaspitačica, Jelena Zdravković.</a:t>
            </a:r>
            <a:r>
              <a:rPr sz="1800" smtClean="0">
                <a:solidFill>
                  <a:schemeClr val="bg2">
                    <a:lumMod val="75000"/>
                  </a:schemeClr>
                </a:solidFill>
                <a:latin typeface="MS Reference Sans Serif" pitchFamily="34" charset="0"/>
              </a:rPr>
              <a:t>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jpg"/>
          <p:cNvPicPr>
            <a:picLocks noGrp="1" noChangeAspect="1"/>
          </p:cNvPicPr>
          <p:nvPr>
            <p:ph idx="1"/>
          </p:nvPr>
        </p:nvPicPr>
        <p:blipFill>
          <a:blip r:embed="rId2"/>
          <a:stretch>
            <a:fillRect/>
          </a:stretch>
        </p:blipFill>
        <p:spPr>
          <a:xfrm>
            <a:off x="1143000" y="1524000"/>
            <a:ext cx="6858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petak, 2. jula 2010. u Radio Kafeu održana je humanitarna svirka benda Stranded u kome peva Darja.</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jpg"/>
          <p:cNvPicPr>
            <a:picLocks noGrp="1" noChangeAspect="1"/>
          </p:cNvPicPr>
          <p:nvPr>
            <p:ph idx="1"/>
          </p:nvPr>
        </p:nvPicPr>
        <p:blipFill>
          <a:blip r:embed="rId2"/>
          <a:stretch>
            <a:fillRect/>
          </a:stretch>
        </p:blipFill>
        <p:spPr>
          <a:xfrm>
            <a:off x="1143000" y="1814512"/>
            <a:ext cx="6858000" cy="3990975"/>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subotu 17. 07. 2010. u kafe-knjižari Nublu, u Žarka Zrenjanina 12, organizovana je žurka sakupljanja novca Darji za transplantaciju, pod nazivom "BEZ PAUZE".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jpg"/>
          <p:cNvPicPr>
            <a:picLocks noGrp="1" noChangeAspect="1"/>
          </p:cNvPicPr>
          <p:nvPr>
            <p:ph idx="1"/>
          </p:nvPr>
        </p:nvPicPr>
        <p:blipFill>
          <a:blip r:embed="rId2"/>
          <a:stretch>
            <a:fillRect/>
          </a:stretch>
        </p:blipFill>
        <p:spPr>
          <a:xfrm>
            <a:off x="1357290" y="1714488"/>
            <a:ext cx="6268976" cy="4196731"/>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Četrdesetak umetnika i kreativnih ljudi širom Srbije, ali iz inostranstva, odlučilo je da pomogne Darji na jedan vrlo lep i kreativan način.. Krajem septembra i početkom oktobra</a:t>
            </a:r>
            <a:r>
              <a:rPr lang="sr-Latn-CS" sz="1800" dirty="0" smtClean="0">
                <a:solidFill>
                  <a:schemeClr val="bg2">
                    <a:lumMod val="75000"/>
                  </a:schemeClr>
                </a:solidFill>
                <a:latin typeface="MS Reference Sans Serif" pitchFamily="34" charset="0"/>
              </a:rPr>
              <a:t> 2010. </a:t>
            </a:r>
            <a:r>
              <a:rPr sz="1800" smtClean="0">
                <a:solidFill>
                  <a:schemeClr val="bg2">
                    <a:lumMod val="75000"/>
                  </a:schemeClr>
                </a:solidFill>
                <a:latin typeface="MS Reference Sans Serif" pitchFamily="34" charset="0"/>
              </a:rPr>
              <a:t>učestvovali smo sa izložbom rukotvorina na Cvetnoj pijaci na platou ispred Spensa.</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jpg"/>
          <p:cNvPicPr>
            <a:picLocks noGrp="1" noChangeAspect="1"/>
          </p:cNvPicPr>
          <p:nvPr>
            <p:ph idx="1"/>
          </p:nvPr>
        </p:nvPicPr>
        <p:blipFill>
          <a:blip r:embed="rId2"/>
          <a:stretch>
            <a:fillRect/>
          </a:stretch>
        </p:blipFill>
        <p:spPr>
          <a:xfrm>
            <a:off x="2857500" y="1524000"/>
            <a:ext cx="3429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10. 10. 2010. organizovana je humanitarna rođendanska žurka</a:t>
            </a:r>
            <a:r>
              <a:rPr lang="sr-Latn-CS" sz="1800" dirty="0" smtClean="0">
                <a:solidFill>
                  <a:schemeClr val="bg2">
                    <a:lumMod val="75000"/>
                  </a:schemeClr>
                </a:solidFill>
                <a:latin typeface="MS Reference Sans Serif" pitchFamily="34" charset="0"/>
              </a:rPr>
              <a:t>.</a:t>
            </a:r>
            <a:r>
              <a:rPr sz="1800" smtClean="0">
                <a:solidFill>
                  <a:schemeClr val="bg2">
                    <a:lumMod val="75000"/>
                  </a:schemeClr>
                </a:solidFill>
                <a:latin typeface="MS Reference Sans Serif" pitchFamily="34" charset="0"/>
              </a:rPr>
              <a:t> Devojka koja je proslavljala ro</a:t>
            </a:r>
            <a:r>
              <a:rPr lang="sr-Latn-CS" sz="1800" dirty="0" smtClean="0">
                <a:solidFill>
                  <a:schemeClr val="bg2">
                    <a:lumMod val="75000"/>
                  </a:schemeClr>
                </a:solidFill>
                <a:latin typeface="MS Reference Sans Serif" pitchFamily="34" charset="0"/>
              </a:rPr>
              <a:t>đendan nosi isto ime kao i Darja, i odlučila je da za svoj rođendan pomogne Devojci koja voli život.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jpg"/>
          <p:cNvPicPr>
            <a:picLocks noGrp="1" noChangeAspect="1"/>
          </p:cNvPicPr>
          <p:nvPr>
            <p:ph idx="1"/>
          </p:nvPr>
        </p:nvPicPr>
        <p:blipFill>
          <a:blip r:embed="rId2"/>
          <a:stretch>
            <a:fillRect/>
          </a:stretch>
        </p:blipFill>
        <p:spPr>
          <a:xfrm>
            <a:off x="1192287" y="1524000"/>
            <a:ext cx="6759425"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23.10.2010 u Galeriji Gradić na Petrovaradinu okupili su se Novi Odmetnici: Čopor, Prkos Drumski, Olovni Ples, Milan Korać, (izmenavremena)</a:t>
            </a:r>
            <a:r>
              <a:rPr lang="sr-Latn-CS" sz="1800" dirty="0" smtClean="0">
                <a:solidFill>
                  <a:schemeClr val="bg2">
                    <a:lumMod val="75000"/>
                  </a:schemeClr>
                </a:solidFill>
                <a:latin typeface="MS Reference Sans Serif" pitchFamily="34" charset="0"/>
              </a:rPr>
              <a:t>, kako bi podržali našu akciju.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jpg"/>
          <p:cNvPicPr>
            <a:picLocks noGrp="1" noChangeAspect="1"/>
          </p:cNvPicPr>
          <p:nvPr>
            <p:ph idx="1"/>
          </p:nvPr>
        </p:nvPicPr>
        <p:blipFill>
          <a:blip r:embed="rId2"/>
          <a:stretch>
            <a:fillRect/>
          </a:stretch>
        </p:blipFill>
        <p:spPr>
          <a:xfrm>
            <a:off x="1143000" y="1524000"/>
            <a:ext cx="6858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nedelju, 17. oktobra </a:t>
            </a:r>
            <a:r>
              <a:rPr lang="sr-Latn-CS" sz="1800" dirty="0" smtClean="0">
                <a:solidFill>
                  <a:schemeClr val="bg2">
                    <a:lumMod val="75000"/>
                  </a:schemeClr>
                </a:solidFill>
                <a:latin typeface="MS Reference Sans Serif" pitchFamily="34" charset="0"/>
              </a:rPr>
              <a:t> 2010. </a:t>
            </a:r>
            <a:r>
              <a:rPr sz="1800" smtClean="0">
                <a:solidFill>
                  <a:schemeClr val="bg2">
                    <a:lumMod val="75000"/>
                  </a:schemeClr>
                </a:solidFill>
                <a:latin typeface="MS Reference Sans Serif" pitchFamily="34" charset="0"/>
              </a:rPr>
              <a:t>održan je prvi u nizu koncerata u </a:t>
            </a:r>
            <a:r>
              <a:rPr lang="sr-Latn-CS" sz="1800" dirty="0" smtClean="0">
                <a:solidFill>
                  <a:schemeClr val="bg2">
                    <a:lumMod val="75000"/>
                  </a:schemeClr>
                </a:solidFill>
                <a:latin typeface="MS Reference Sans Serif" pitchFamily="34" charset="0"/>
              </a:rPr>
              <a:t>klubu </a:t>
            </a:r>
            <a:r>
              <a:rPr sz="1800" smtClean="0">
                <a:solidFill>
                  <a:schemeClr val="bg2">
                    <a:lumMod val="75000"/>
                  </a:schemeClr>
                </a:solidFill>
                <a:latin typeface="MS Reference Sans Serif" pitchFamily="34" charset="0"/>
              </a:rPr>
              <a:t>Trem</a:t>
            </a:r>
            <a:r>
              <a:rPr lang="sr-Latn-CS" sz="1800" dirty="0" smtClean="0">
                <a:solidFill>
                  <a:schemeClr val="bg2">
                    <a:lumMod val="75000"/>
                  </a:schemeClr>
                </a:solidFill>
                <a:latin typeface="MS Reference Sans Serif" pitchFamily="34" charset="0"/>
              </a:rPr>
              <a:t>a</a:t>
            </a:r>
            <a:r>
              <a:rPr sz="1800" smtClean="0">
                <a:solidFill>
                  <a:schemeClr val="bg2">
                    <a:lumMod val="75000"/>
                  </a:schemeClr>
                </a:solidFill>
                <a:latin typeface="MS Reference Sans Serif" pitchFamily="34" charset="0"/>
              </a:rPr>
              <a:t>. Nastupali su bendovi: (izmenavemena) i Old Fisherman's Blues.</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3.jpg"/>
          <p:cNvPicPr>
            <a:picLocks noGrp="1" noChangeAspect="1"/>
          </p:cNvPicPr>
          <p:nvPr>
            <p:ph idx="1"/>
          </p:nvPr>
        </p:nvPicPr>
        <p:blipFill>
          <a:blip r:embed="rId2"/>
          <a:stretch>
            <a:fillRect/>
          </a:stretch>
        </p:blipFill>
        <p:spPr>
          <a:xfrm>
            <a:off x="1143000" y="1524000"/>
            <a:ext cx="6858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nedelju, 24. oktobra 2010. u Tremi je nastupio Me gusto bend.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jpg"/>
          <p:cNvPicPr>
            <a:picLocks noGrp="1" noChangeAspect="1"/>
          </p:cNvPicPr>
          <p:nvPr>
            <p:ph idx="1"/>
          </p:nvPr>
        </p:nvPicPr>
        <p:blipFill>
          <a:blip r:embed="rId2"/>
          <a:stretch>
            <a:fillRect/>
          </a:stretch>
        </p:blipFill>
        <p:spPr>
          <a:xfrm>
            <a:off x="1214414" y="1571612"/>
            <a:ext cx="6788602" cy="4544592"/>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nedelju, 30. oktobra 2010. u Tremi je organizovan maskembal. To veče nastupali su bendovi  Auspuh i Middle Age Crisis.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714488"/>
            <a:ext cx="8229600" cy="5000660"/>
          </a:xfrm>
        </p:spPr>
        <p:txBody>
          <a:bodyPr>
            <a:normAutofit/>
          </a:bodyPr>
          <a:lstStyle/>
          <a:p>
            <a:pPr>
              <a:buNone/>
            </a:pPr>
            <a:r>
              <a:rPr lang="sr-Latn-CS" dirty="0" smtClean="0">
                <a:solidFill>
                  <a:schemeClr val="bg2"/>
                </a:solidFill>
                <a:latin typeface="MS Reference Sans Serif" pitchFamily="34" charset="0"/>
              </a:rPr>
              <a:t>  </a:t>
            </a:r>
            <a:r>
              <a:rPr lang="en-US" sz="2400" dirty="0" err="1" smtClean="0">
                <a:solidFill>
                  <a:schemeClr val="bg2">
                    <a:lumMod val="75000"/>
                  </a:schemeClr>
                </a:solidFill>
                <a:latin typeface="MS Reference Sans Serif" pitchFamily="34" charset="0"/>
              </a:rPr>
              <a:t>Darja</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Kostić</a:t>
            </a:r>
            <a:r>
              <a:rPr lang="en-US" sz="2400" dirty="0" smtClean="0">
                <a:solidFill>
                  <a:schemeClr val="bg2">
                    <a:lumMod val="75000"/>
                  </a:schemeClr>
                </a:solidFill>
                <a:latin typeface="MS Reference Sans Serif" pitchFamily="34" charset="0"/>
              </a:rPr>
              <a:t> je </a:t>
            </a:r>
            <a:r>
              <a:rPr lang="en-US" sz="2400" dirty="0" err="1" smtClean="0">
                <a:solidFill>
                  <a:schemeClr val="bg2">
                    <a:lumMod val="75000"/>
                  </a:schemeClr>
                </a:solidFill>
                <a:latin typeface="MS Reference Sans Serif" pitchFamily="34" charset="0"/>
              </a:rPr>
              <a:t>dvadeset</a:t>
            </a:r>
            <a:r>
              <a:rPr lang="sr-Latn-CS" sz="2400" dirty="0" smtClean="0">
                <a:solidFill>
                  <a:schemeClr val="bg2">
                    <a:lumMod val="75000"/>
                  </a:schemeClr>
                </a:solidFill>
                <a:latin typeface="MS Reference Sans Serif" pitchFamily="34" charset="0"/>
              </a:rPr>
              <a:t>devetogodišnja </a:t>
            </a:r>
            <a:r>
              <a:rPr lang="en-US" sz="2400" dirty="0" err="1" smtClean="0">
                <a:solidFill>
                  <a:schemeClr val="bg2">
                    <a:lumMod val="75000"/>
                  </a:schemeClr>
                </a:solidFill>
                <a:latin typeface="MS Reference Sans Serif" pitchFamily="34" charset="0"/>
              </a:rPr>
              <a:t>devojka</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iz</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Novog</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Sada</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Pohađala</a:t>
            </a:r>
            <a:r>
              <a:rPr lang="en-US" sz="2400" dirty="0" smtClean="0">
                <a:solidFill>
                  <a:schemeClr val="bg2">
                    <a:lumMod val="75000"/>
                  </a:schemeClr>
                </a:solidFill>
                <a:latin typeface="MS Reference Sans Serif" pitchFamily="34" charset="0"/>
              </a:rPr>
              <a:t> je </a:t>
            </a:r>
            <a:r>
              <a:rPr lang="en-US" sz="2400" dirty="0" err="1" smtClean="0">
                <a:solidFill>
                  <a:schemeClr val="bg2">
                    <a:lumMod val="75000"/>
                  </a:schemeClr>
                </a:solidFill>
                <a:latin typeface="MS Reference Sans Serif" pitchFamily="34" charset="0"/>
              </a:rPr>
              <a:t>Karlovačku</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gimnaziju</a:t>
            </a:r>
            <a:r>
              <a:rPr lang="en-US" sz="2400" dirty="0" smtClean="0">
                <a:solidFill>
                  <a:schemeClr val="bg2">
                    <a:lumMod val="75000"/>
                  </a:schemeClr>
                </a:solidFill>
                <a:latin typeface="MS Reference Sans Serif" pitchFamily="34" charset="0"/>
              </a:rPr>
              <a:t>, a </a:t>
            </a:r>
            <a:r>
              <a:rPr lang="en-US" sz="2400" dirty="0" err="1" smtClean="0">
                <a:solidFill>
                  <a:schemeClr val="bg2">
                    <a:lumMod val="75000"/>
                  </a:schemeClr>
                </a:solidFill>
                <a:latin typeface="MS Reference Sans Serif" pitchFamily="34" charset="0"/>
              </a:rPr>
              <a:t>potom</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Filozofski</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fakultet</a:t>
            </a:r>
            <a:r>
              <a:rPr lang="en-US" sz="2400" dirty="0" smtClean="0">
                <a:solidFill>
                  <a:schemeClr val="bg2">
                    <a:lumMod val="75000"/>
                  </a:schemeClr>
                </a:solidFill>
                <a:latin typeface="MS Reference Sans Serif" pitchFamily="34" charset="0"/>
              </a:rPr>
              <a:t> u </a:t>
            </a:r>
            <a:r>
              <a:rPr lang="en-US" sz="2400" dirty="0" err="1" smtClean="0">
                <a:solidFill>
                  <a:schemeClr val="bg2">
                    <a:lumMod val="75000"/>
                  </a:schemeClr>
                </a:solidFill>
                <a:latin typeface="MS Reference Sans Serif" pitchFamily="34" charset="0"/>
              </a:rPr>
              <a:t>Novom</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Sadu</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na</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kom</a:t>
            </a:r>
            <a:r>
              <a:rPr lang="en-US" sz="2400" dirty="0" smtClean="0">
                <a:solidFill>
                  <a:schemeClr val="bg2">
                    <a:lumMod val="75000"/>
                  </a:schemeClr>
                </a:solidFill>
                <a:latin typeface="MS Reference Sans Serif" pitchFamily="34" charset="0"/>
              </a:rPr>
              <a:t> je </a:t>
            </a:r>
            <a:r>
              <a:rPr lang="en-US" sz="2400" dirty="0" err="1" smtClean="0">
                <a:solidFill>
                  <a:schemeClr val="bg2">
                    <a:lumMod val="75000"/>
                  </a:schemeClr>
                </a:solidFill>
                <a:latin typeface="MS Reference Sans Serif" pitchFamily="34" charset="0"/>
              </a:rPr>
              <a:t>diplomirala</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engleski</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jezik</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Uz</a:t>
            </a:r>
            <a:r>
              <a:rPr lang="en-US" sz="2400" dirty="0" smtClean="0">
                <a:solidFill>
                  <a:schemeClr val="bg2">
                    <a:lumMod val="75000"/>
                  </a:schemeClr>
                </a:solidFill>
                <a:latin typeface="MS Reference Sans Serif" pitchFamily="34" charset="0"/>
              </a:rPr>
              <a:t> to, </a:t>
            </a:r>
            <a:r>
              <a:rPr lang="en-US" sz="2400" dirty="0" err="1" smtClean="0">
                <a:solidFill>
                  <a:schemeClr val="bg2">
                    <a:lumMod val="75000"/>
                  </a:schemeClr>
                </a:solidFill>
                <a:latin typeface="MS Reference Sans Serif" pitchFamily="34" charset="0"/>
              </a:rPr>
              <a:t>ona</a:t>
            </a:r>
            <a:r>
              <a:rPr lang="en-US" sz="2400" dirty="0" smtClean="0">
                <a:solidFill>
                  <a:schemeClr val="bg2">
                    <a:lumMod val="75000"/>
                  </a:schemeClr>
                </a:solidFill>
                <a:latin typeface="MS Reference Sans Serif" pitchFamily="34" charset="0"/>
              </a:rPr>
              <a:t> je </a:t>
            </a:r>
            <a:r>
              <a:rPr lang="en-US" sz="2400" dirty="0" err="1" smtClean="0">
                <a:solidFill>
                  <a:schemeClr val="bg2">
                    <a:lumMod val="75000"/>
                  </a:schemeClr>
                </a:solidFill>
                <a:latin typeface="MS Reference Sans Serif" pitchFamily="34" charset="0"/>
              </a:rPr>
              <a:t>kreativna</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i</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svestrana</a:t>
            </a:r>
            <a:r>
              <a:rPr lang="sr-Latn-CS" sz="2400" dirty="0" smtClean="0">
                <a:solidFill>
                  <a:schemeClr val="bg2">
                    <a:lumMod val="75000"/>
                  </a:schemeClr>
                </a:solidFill>
                <a:latin typeface="MS Reference Sans Serif" pitchFamily="34" charset="0"/>
              </a:rPr>
              <a:t> </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peva</a:t>
            </a:r>
            <a:r>
              <a:rPr lang="en-US" sz="2400" dirty="0" smtClean="0">
                <a:solidFill>
                  <a:schemeClr val="bg2">
                    <a:lumMod val="75000"/>
                  </a:schemeClr>
                </a:solidFill>
                <a:latin typeface="MS Reference Sans Serif" pitchFamily="34" charset="0"/>
              </a:rPr>
              <a:t> u </a:t>
            </a:r>
            <a:r>
              <a:rPr lang="en-US" sz="2400" dirty="0" err="1" smtClean="0">
                <a:solidFill>
                  <a:schemeClr val="bg2">
                    <a:lumMod val="75000"/>
                  </a:schemeClr>
                </a:solidFill>
                <a:latin typeface="MS Reference Sans Serif" pitchFamily="34" charset="0"/>
              </a:rPr>
              <a:t>rok</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bendu</a:t>
            </a:r>
            <a:r>
              <a:rPr lang="en-US" sz="2400" dirty="0" smtClean="0">
                <a:solidFill>
                  <a:schemeClr val="bg2">
                    <a:lumMod val="75000"/>
                  </a:schemeClr>
                </a:solidFill>
                <a:latin typeface="MS Reference Sans Serif" pitchFamily="34" charset="0"/>
              </a:rPr>
              <a:t> „Stranded“ </a:t>
            </a:r>
            <a:r>
              <a:rPr lang="en-US" sz="2400" dirty="0" err="1" smtClean="0">
                <a:solidFill>
                  <a:schemeClr val="bg2">
                    <a:lumMod val="75000"/>
                  </a:schemeClr>
                </a:solidFill>
                <a:latin typeface="MS Reference Sans Serif" pitchFamily="34" charset="0"/>
              </a:rPr>
              <a:t>i</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flamenko</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sastavu</a:t>
            </a:r>
            <a:r>
              <a:rPr lang="en-US" sz="2400" dirty="0" smtClean="0">
                <a:solidFill>
                  <a:schemeClr val="bg2">
                    <a:lumMod val="75000"/>
                  </a:schemeClr>
                </a:solidFill>
                <a:latin typeface="MS Reference Sans Serif" pitchFamily="34" charset="0"/>
              </a:rPr>
              <a:t> „Como el </a:t>
            </a:r>
            <a:r>
              <a:rPr lang="en-US" sz="2400" dirty="0" err="1" smtClean="0">
                <a:solidFill>
                  <a:schemeClr val="bg2">
                    <a:lumMod val="75000"/>
                  </a:schemeClr>
                </a:solidFill>
                <a:latin typeface="MS Reference Sans Serif" pitchFamily="34" charset="0"/>
              </a:rPr>
              <a:t>agua</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piše</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tekstove</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svira</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gitaru</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plete</a:t>
            </a:r>
            <a:r>
              <a:rPr lang="en-US" sz="2400" dirty="0" smtClean="0">
                <a:solidFill>
                  <a:schemeClr val="bg2">
                    <a:lumMod val="75000"/>
                  </a:schemeClr>
                </a:solidFill>
                <a:latin typeface="MS Reference Sans Serif" pitchFamily="34" charset="0"/>
              </a:rPr>
              <a:t>. Po </a:t>
            </a:r>
            <a:r>
              <a:rPr lang="en-US" sz="2400" dirty="0" err="1" smtClean="0">
                <a:solidFill>
                  <a:schemeClr val="bg2">
                    <a:lumMod val="75000"/>
                  </a:schemeClr>
                </a:solidFill>
                <a:latin typeface="MS Reference Sans Serif" pitchFamily="34" charset="0"/>
              </a:rPr>
              <a:t>završetku</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fakulteta</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zaposlila</a:t>
            </a:r>
            <a:r>
              <a:rPr lang="en-US" sz="2400" dirty="0" smtClean="0">
                <a:solidFill>
                  <a:schemeClr val="bg2">
                    <a:lumMod val="75000"/>
                  </a:schemeClr>
                </a:solidFill>
                <a:latin typeface="MS Reference Sans Serif" pitchFamily="34" charset="0"/>
              </a:rPr>
              <a:t> se u </a:t>
            </a:r>
            <a:r>
              <a:rPr lang="en-US" sz="2400" dirty="0" err="1" smtClean="0">
                <a:solidFill>
                  <a:schemeClr val="bg2">
                    <a:lumMod val="75000"/>
                  </a:schemeClr>
                </a:solidFill>
                <a:latin typeface="MS Reference Sans Serif" pitchFamily="34" charset="0"/>
              </a:rPr>
              <a:t>školi</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kao</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profesorica</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engleskog</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Putovala</a:t>
            </a:r>
            <a:r>
              <a:rPr lang="en-US" sz="2400" dirty="0" smtClean="0">
                <a:solidFill>
                  <a:schemeClr val="bg2">
                    <a:lumMod val="75000"/>
                  </a:schemeClr>
                </a:solidFill>
                <a:latin typeface="MS Reference Sans Serif" pitchFamily="34" charset="0"/>
              </a:rPr>
              <a:t> je, </a:t>
            </a:r>
            <a:r>
              <a:rPr lang="en-US" sz="2400" dirty="0" err="1" smtClean="0">
                <a:solidFill>
                  <a:schemeClr val="bg2">
                    <a:lumMod val="75000"/>
                  </a:schemeClr>
                </a:solidFill>
                <a:latin typeface="MS Reference Sans Serif" pitchFamily="34" charset="0"/>
              </a:rPr>
              <a:t>polako</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otkrivala</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svet</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koji</a:t>
            </a:r>
            <a:r>
              <a:rPr lang="en-US" sz="2400" dirty="0" smtClean="0">
                <a:solidFill>
                  <a:schemeClr val="bg2">
                    <a:lumMod val="75000"/>
                  </a:schemeClr>
                </a:solidFill>
                <a:latin typeface="MS Reference Sans Serif" pitchFamily="34" charset="0"/>
              </a:rPr>
              <a:t> je </a:t>
            </a:r>
            <a:r>
              <a:rPr lang="en-US" sz="2400" dirty="0" err="1" smtClean="0">
                <a:solidFill>
                  <a:schemeClr val="bg2">
                    <a:lumMod val="75000"/>
                  </a:schemeClr>
                </a:solidFill>
                <a:latin typeface="MS Reference Sans Serif" pitchFamily="34" charset="0"/>
              </a:rPr>
              <a:t>čekao</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radila</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ono</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što</a:t>
            </a:r>
            <a:r>
              <a:rPr lang="en-US" sz="2400" dirty="0" smtClean="0">
                <a:solidFill>
                  <a:schemeClr val="bg2">
                    <a:lumMod val="75000"/>
                  </a:schemeClr>
                </a:solidFill>
                <a:latin typeface="MS Reference Sans Serif" pitchFamily="34" charset="0"/>
              </a:rPr>
              <a:t> </a:t>
            </a:r>
            <a:r>
              <a:rPr lang="en-US" sz="2400" dirty="0" err="1" smtClean="0">
                <a:solidFill>
                  <a:schemeClr val="bg2">
                    <a:lumMod val="75000"/>
                  </a:schemeClr>
                </a:solidFill>
                <a:latin typeface="MS Reference Sans Serif" pitchFamily="34" charset="0"/>
              </a:rPr>
              <a:t>voli</a:t>
            </a:r>
            <a:r>
              <a:rPr lang="en-US" sz="2400" dirty="0" smtClean="0">
                <a:solidFill>
                  <a:schemeClr val="bg2">
                    <a:lumMod val="75000"/>
                  </a:schemeClr>
                </a:solidFill>
                <a:latin typeface="MS Reference Sans Serif" pitchFamily="34" charset="0"/>
              </a:rPr>
              <a:t>...</a:t>
            </a:r>
          </a:p>
          <a:p>
            <a:pPr>
              <a:buNone/>
            </a:pPr>
            <a:r>
              <a:rPr lang="sr-Latn-CS" sz="2400" dirty="0" smtClean="0">
                <a:solidFill>
                  <a:schemeClr val="bg2">
                    <a:lumMod val="75000"/>
                  </a:schemeClr>
                </a:solidFill>
                <a:latin typeface="MS Reference Sans Serif" pitchFamily="34" charset="0"/>
              </a:rPr>
              <a:t>   </a:t>
            </a:r>
            <a:r>
              <a:rPr lang="en-US" sz="2400" dirty="0" smtClean="0">
                <a:solidFill>
                  <a:schemeClr val="bg2">
                    <a:lumMod val="75000"/>
                  </a:schemeClr>
                </a:solidFill>
                <a:latin typeface="MS Reference Sans Serif" pitchFamily="34" charset="0"/>
              </a:rPr>
              <a:t>A </a:t>
            </a:r>
            <a:r>
              <a:rPr lang="en-US" sz="2400" dirty="0" err="1" smtClean="0">
                <a:solidFill>
                  <a:schemeClr val="bg2">
                    <a:lumMod val="75000"/>
                  </a:schemeClr>
                </a:solidFill>
                <a:latin typeface="MS Reference Sans Serif" pitchFamily="34" charset="0"/>
              </a:rPr>
              <a:t>onda</a:t>
            </a:r>
            <a:r>
              <a:rPr lang="en-US" sz="2400" dirty="0" smtClean="0">
                <a:solidFill>
                  <a:schemeClr val="bg2">
                    <a:lumMod val="75000"/>
                  </a:schemeClr>
                </a:solidFill>
                <a:latin typeface="MS Reference Sans Serif" pitchFamily="34" charset="0"/>
              </a:rPr>
              <a:t>…</a:t>
            </a:r>
            <a:endParaRPr lang="en-US" sz="2400" dirty="0">
              <a:solidFill>
                <a:schemeClr val="bg2">
                  <a:lumMod val="75000"/>
                </a:schemeClr>
              </a:solidFill>
            </a:endParaRPr>
          </a:p>
        </p:txBody>
      </p:sp>
      <p:sp>
        <p:nvSpPr>
          <p:cNvPr id="2" name="Title 1"/>
          <p:cNvSpPr>
            <a:spLocks noGrp="1"/>
          </p:cNvSpPr>
          <p:nvPr>
            <p:ph type="title"/>
          </p:nvPr>
        </p:nvSpPr>
        <p:spPr>
          <a:xfrm>
            <a:off x="457200" y="214290"/>
            <a:ext cx="8229600" cy="1571636"/>
          </a:xfrm>
        </p:spPr>
        <p:txBody>
          <a:bodyPr>
            <a:normAutofit/>
          </a:bodyPr>
          <a:lstStyle/>
          <a:p>
            <a:r>
              <a:rPr sz="1800" smtClean="0">
                <a:solidFill>
                  <a:schemeClr val="bg2">
                    <a:lumMod val="75000"/>
                  </a:schemeClr>
                </a:solidFill>
                <a:latin typeface="MS Reference Sans Serif" pitchFamily="34" charset="0"/>
              </a:rPr>
              <a:t>Da li se često probudite sa željom da ostatak dana jednostavno prespavate? Da li mislite da se najgore stvari na svetu dešavaju baš vama? Da li često pomislite kako ovaj život nema smisla? Ako je tako, pročitajte ovu priču. Ona će promeniti nešto u vama.</a:t>
            </a:r>
            <a:r>
              <a:rPr sz="1800" smtClean="0">
                <a:solidFill>
                  <a:schemeClr val="bg2">
                    <a:lumMod val="75000"/>
                  </a:schemeClr>
                </a:solidFill>
              </a:rPr>
              <a:t/>
            </a:r>
            <a:br>
              <a:rPr sz="1800" smtClean="0">
                <a:solidFill>
                  <a:schemeClr val="bg2">
                    <a:lumMod val="75000"/>
                  </a:schemeClr>
                </a:solidFill>
              </a:rPr>
            </a:br>
            <a:endParaRPr lang="en-US" sz="1800" dirty="0">
              <a:solidFill>
                <a:schemeClr val="bg2">
                  <a:lumMod val="75000"/>
                </a:schemeClr>
              </a:solidFill>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jpg"/>
          <p:cNvPicPr>
            <a:picLocks noGrp="1" noChangeAspect="1"/>
          </p:cNvPicPr>
          <p:nvPr>
            <p:ph idx="1"/>
          </p:nvPr>
        </p:nvPicPr>
        <p:blipFill>
          <a:blip r:embed="rId2"/>
          <a:stretch>
            <a:fillRect/>
          </a:stretch>
        </p:blipFill>
        <p:spPr>
          <a:xfrm>
            <a:off x="2857500" y="1524000"/>
            <a:ext cx="3429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nedelju, 14. novembra 2010. održan je Mali sajam lepih stvari u klubu Trema! Mi smo takođe bili prisutni sa našom izložbom</a:t>
            </a:r>
            <a:r>
              <a:rPr lang="sr-Latn-CS" sz="1800" dirty="0" smtClean="0">
                <a:solidFill>
                  <a:schemeClr val="bg2">
                    <a:lumMod val="75000"/>
                  </a:schemeClr>
                </a:solidFill>
                <a:latin typeface="MS Reference Sans Serif" pitchFamily="34" charset="0"/>
              </a:rPr>
              <a:t> doniranih ručno rađenih predmeta</a:t>
            </a:r>
            <a:r>
              <a:rPr sz="1800" smtClean="0">
                <a:solidFill>
                  <a:schemeClr val="bg2">
                    <a:lumMod val="75000"/>
                  </a:schemeClr>
                </a:solidFill>
                <a:latin typeface="MS Reference Sans Serif" pitchFamily="34" charset="0"/>
              </a:rPr>
              <a:t>.</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jpg"/>
          <p:cNvPicPr>
            <a:picLocks noGrp="1" noChangeAspect="1"/>
          </p:cNvPicPr>
          <p:nvPr>
            <p:ph idx="1"/>
          </p:nvPr>
        </p:nvPicPr>
        <p:blipFill>
          <a:blip r:embed="rId2"/>
          <a:stretch>
            <a:fillRect/>
          </a:stretch>
        </p:blipFill>
        <p:spPr>
          <a:xfrm>
            <a:off x="3000364" y="1461560"/>
            <a:ext cx="3214710" cy="4802057"/>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nedelju, 14. novembra 2010. u Tremi su svirali Bendovi Lilla Horea, Gernika, MAMURLOOK i LUDE KRAWE.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7.jpg"/>
          <p:cNvPicPr>
            <a:picLocks noGrp="1" noChangeAspect="1"/>
          </p:cNvPicPr>
          <p:nvPr>
            <p:ph idx="1"/>
          </p:nvPr>
        </p:nvPicPr>
        <p:blipFill>
          <a:blip r:embed="rId2"/>
          <a:stretch>
            <a:fillRect/>
          </a:stretch>
        </p:blipFill>
        <p:spPr>
          <a:xfrm>
            <a:off x="642910" y="1714488"/>
            <a:ext cx="7353879" cy="4167198"/>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nedelju, 21. novembra 2010, u okviru Nedelje za Devojku Koja Voli Život nastupili su bendovi Emanuil, Grate i E-play!!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jpg"/>
          <p:cNvPicPr>
            <a:picLocks noGrp="1" noChangeAspect="1"/>
          </p:cNvPicPr>
          <p:nvPr>
            <p:ph idx="1"/>
          </p:nvPr>
        </p:nvPicPr>
        <p:blipFill>
          <a:blip r:embed="rId2"/>
          <a:stretch>
            <a:fillRect/>
          </a:stretch>
        </p:blipFill>
        <p:spPr>
          <a:xfrm>
            <a:off x="1142976" y="1571612"/>
            <a:ext cx="6736875" cy="4435109"/>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četvrtak, 25. novembra </a:t>
            </a:r>
            <a:r>
              <a:rPr lang="sr-Latn-CS" sz="1800" dirty="0" smtClean="0">
                <a:solidFill>
                  <a:schemeClr val="bg2">
                    <a:lumMod val="75000"/>
                  </a:schemeClr>
                </a:solidFill>
                <a:latin typeface="MS Reference Sans Serif" pitchFamily="34" charset="0"/>
              </a:rPr>
              <a:t>2010. u okviru Nedelje za Devojku koja voli život </a:t>
            </a:r>
            <a:r>
              <a:rPr sz="1800" smtClean="0">
                <a:solidFill>
                  <a:schemeClr val="bg2">
                    <a:lumMod val="75000"/>
                  </a:schemeClr>
                </a:solidFill>
                <a:latin typeface="MS Reference Sans Serif" pitchFamily="34" charset="0"/>
              </a:rPr>
              <a:t>u klubu Trema nastupio je bend Čučuk Stana.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9.jpg"/>
          <p:cNvPicPr>
            <a:picLocks noGrp="1" noChangeAspect="1"/>
          </p:cNvPicPr>
          <p:nvPr>
            <p:ph idx="1"/>
          </p:nvPr>
        </p:nvPicPr>
        <p:blipFill>
          <a:blip r:embed="rId2"/>
          <a:stretch>
            <a:fillRect/>
          </a:stretch>
        </p:blipFill>
        <p:spPr>
          <a:xfrm>
            <a:off x="1143000" y="1524000"/>
            <a:ext cx="6858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nedelju, 28. novembra 2010. u Tremi su nastupili bendovi Voda nad Vodama,</a:t>
            </a:r>
            <a:r>
              <a:rPr lang="sr-Latn-CS" sz="1800" dirty="0" smtClean="0">
                <a:solidFill>
                  <a:schemeClr val="bg2">
                    <a:lumMod val="75000"/>
                  </a:schemeClr>
                </a:solidFill>
                <a:latin typeface="MS Reference Sans Serif" pitchFamily="34" charset="0"/>
              </a:rPr>
              <a:t> </a:t>
            </a:r>
            <a:r>
              <a:rPr sz="1800" smtClean="0">
                <a:solidFill>
                  <a:schemeClr val="bg2">
                    <a:lumMod val="75000"/>
                  </a:schemeClr>
                </a:solidFill>
                <a:latin typeface="MS Reference Sans Serif" pitchFamily="34" charset="0"/>
              </a:rPr>
              <a:t>Eleven i Ctrl-Alt-Del</a:t>
            </a:r>
            <a:r>
              <a:rPr lang="sr-Latn-CS" sz="1800" dirty="0" smtClean="0">
                <a:solidFill>
                  <a:schemeClr val="bg2">
                    <a:lumMod val="75000"/>
                  </a:schemeClr>
                </a:solidFill>
                <a:latin typeface="MS Reference Sans Serif" pitchFamily="34" charset="0"/>
              </a:rPr>
              <a:t>.</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jpg"/>
          <p:cNvPicPr>
            <a:picLocks noGrp="1" noChangeAspect="1"/>
          </p:cNvPicPr>
          <p:nvPr>
            <p:ph idx="1"/>
          </p:nvPr>
        </p:nvPicPr>
        <p:blipFill>
          <a:blip r:embed="rId2"/>
          <a:stretch>
            <a:fillRect/>
          </a:stretch>
        </p:blipFill>
        <p:spPr>
          <a:xfrm>
            <a:off x="1143000" y="1524000"/>
            <a:ext cx="6858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05.</a:t>
            </a:r>
            <a:r>
              <a:rPr lang="sr-Latn-CS" sz="1800" dirty="0" smtClean="0">
                <a:solidFill>
                  <a:schemeClr val="bg2">
                    <a:lumMod val="75000"/>
                  </a:schemeClr>
                </a:solidFill>
                <a:latin typeface="MS Reference Sans Serif" pitchFamily="34" charset="0"/>
              </a:rPr>
              <a:t> </a:t>
            </a:r>
            <a:r>
              <a:rPr sz="1800" smtClean="0">
                <a:solidFill>
                  <a:schemeClr val="bg2">
                    <a:lumMod val="75000"/>
                  </a:schemeClr>
                </a:solidFill>
                <a:latin typeface="MS Reference Sans Serif" pitchFamily="34" charset="0"/>
              </a:rPr>
              <a:t>decembr </a:t>
            </a:r>
            <a:r>
              <a:rPr lang="sr-Latn-CS" sz="1800" dirty="0" smtClean="0">
                <a:solidFill>
                  <a:schemeClr val="bg2">
                    <a:lumMod val="75000"/>
                  </a:schemeClr>
                </a:solidFill>
                <a:latin typeface="MS Reference Sans Serif" pitchFamily="34" charset="0"/>
              </a:rPr>
              <a:t>a </a:t>
            </a:r>
            <a:r>
              <a:rPr sz="1800" smtClean="0">
                <a:solidFill>
                  <a:schemeClr val="bg2">
                    <a:lumMod val="75000"/>
                  </a:schemeClr>
                </a:solidFill>
                <a:latin typeface="MS Reference Sans Serif" pitchFamily="34" charset="0"/>
              </a:rPr>
              <a:t>2010.</a:t>
            </a:r>
            <a:r>
              <a:rPr lang="sr-Latn-CS" sz="1800" dirty="0" smtClean="0">
                <a:solidFill>
                  <a:schemeClr val="bg2">
                    <a:lumMod val="75000"/>
                  </a:schemeClr>
                </a:solidFill>
                <a:latin typeface="MS Reference Sans Serif" pitchFamily="34" charset="0"/>
              </a:rPr>
              <a:t> u okviru Nedelje za Devojku koja voli život svirali su Slaprtrap i Darjin bend, Stranded.</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1.jpg"/>
          <p:cNvPicPr>
            <a:picLocks noGrp="1" noChangeAspect="1"/>
          </p:cNvPicPr>
          <p:nvPr>
            <p:ph idx="1"/>
          </p:nvPr>
        </p:nvPicPr>
        <p:blipFill>
          <a:blip r:embed="rId2"/>
          <a:stretch>
            <a:fillRect/>
          </a:stretch>
        </p:blipFill>
        <p:spPr>
          <a:xfrm>
            <a:off x="3048000" y="1524000"/>
            <a:ext cx="3048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nedelju, 12. decembra 2010. u Tremi su svirali bendovi </a:t>
            </a:r>
            <a:r>
              <a:rPr lang="sr-Latn-CS" sz="1800" dirty="0" smtClean="0">
                <a:solidFill>
                  <a:schemeClr val="bg2">
                    <a:lumMod val="75000"/>
                  </a:schemeClr>
                </a:solidFill>
                <a:latin typeface="MS Reference Sans Serif" pitchFamily="34" charset="0"/>
              </a:rPr>
              <a:t>Generacija bez budućnosti</a:t>
            </a:r>
            <a:r>
              <a:rPr sz="1800" smtClean="0">
                <a:solidFill>
                  <a:schemeClr val="bg2">
                    <a:lumMod val="75000"/>
                  </a:schemeClr>
                </a:solidFill>
                <a:latin typeface="MS Reference Sans Serif" pitchFamily="34" charset="0"/>
              </a:rPr>
              <a:t>, Ragman i</a:t>
            </a:r>
            <a:r>
              <a:rPr lang="sr-Latn-CS" sz="1800" dirty="0" smtClean="0">
                <a:solidFill>
                  <a:schemeClr val="bg2">
                    <a:lumMod val="75000"/>
                  </a:schemeClr>
                </a:solidFill>
                <a:latin typeface="MS Reference Sans Serif" pitchFamily="34" charset="0"/>
              </a:rPr>
              <a:t> </a:t>
            </a:r>
            <a:r>
              <a:rPr sz="1800" smtClean="0">
                <a:solidFill>
                  <a:schemeClr val="bg2">
                    <a:lumMod val="75000"/>
                  </a:schemeClr>
                </a:solidFill>
                <a:latin typeface="MS Reference Sans Serif" pitchFamily="34" charset="0"/>
              </a:rPr>
              <a:t>Tetrapank.</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jpg"/>
          <p:cNvPicPr>
            <a:picLocks noGrp="1" noChangeAspect="1"/>
          </p:cNvPicPr>
          <p:nvPr>
            <p:ph idx="1"/>
          </p:nvPr>
        </p:nvPicPr>
        <p:blipFill>
          <a:blip r:embed="rId2"/>
          <a:stretch>
            <a:fillRect/>
          </a:stretch>
        </p:blipFill>
        <p:spPr>
          <a:xfrm>
            <a:off x="1524000" y="1524000"/>
            <a:ext cx="6096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četvrtak, 23. decembra 2010. </a:t>
            </a:r>
            <a:r>
              <a:rPr lang="sr-Latn-CS" sz="1800" dirty="0" smtClean="0">
                <a:solidFill>
                  <a:schemeClr val="bg2">
                    <a:lumMod val="75000"/>
                  </a:schemeClr>
                </a:solidFill>
                <a:latin typeface="MS Reference Sans Serif" pitchFamily="34" charset="0"/>
              </a:rPr>
              <a:t>u</a:t>
            </a:r>
            <a:r>
              <a:rPr sz="1800" smtClean="0">
                <a:solidFill>
                  <a:schemeClr val="bg2">
                    <a:lumMod val="75000"/>
                  </a:schemeClr>
                </a:solidFill>
                <a:latin typeface="MS Reference Sans Serif" pitchFamily="34" charset="0"/>
              </a:rPr>
              <a:t> Tremi su nastupili bendovi Drum’n’zez </a:t>
            </a:r>
            <a:r>
              <a:rPr lang="sr-Latn-CS" sz="1800" dirty="0" smtClean="0">
                <a:solidFill>
                  <a:schemeClr val="bg2">
                    <a:lumMod val="75000"/>
                  </a:schemeClr>
                </a:solidFill>
                <a:latin typeface="MS Reference Sans Serif" pitchFamily="34" charset="0"/>
              </a:rPr>
              <a:t>i</a:t>
            </a:r>
            <a:r>
              <a:rPr sz="1800" smtClean="0">
                <a:solidFill>
                  <a:schemeClr val="bg2">
                    <a:lumMod val="75000"/>
                  </a:schemeClr>
                </a:solidFill>
                <a:latin typeface="MS Reference Sans Serif" pitchFamily="34" charset="0"/>
              </a:rPr>
              <a:t> Josip A Lisac.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3.jpg"/>
          <p:cNvPicPr>
            <a:picLocks noGrp="1" noChangeAspect="1"/>
          </p:cNvPicPr>
          <p:nvPr>
            <p:ph idx="1"/>
          </p:nvPr>
        </p:nvPicPr>
        <p:blipFill>
          <a:blip r:embed="rId2"/>
          <a:stretch>
            <a:fillRect/>
          </a:stretch>
        </p:blipFill>
        <p:spPr>
          <a:xfrm>
            <a:off x="1143000" y="1524000"/>
            <a:ext cx="6858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nedelju, 26. decembra 2010. u Tremi je održano flamen</a:t>
            </a:r>
            <a:r>
              <a:rPr lang="sr-Latn-CS" sz="1800" dirty="0" smtClean="0">
                <a:solidFill>
                  <a:schemeClr val="bg2">
                    <a:lumMod val="75000"/>
                  </a:schemeClr>
                </a:solidFill>
                <a:latin typeface="MS Reference Sans Serif" pitchFamily="34" charset="0"/>
              </a:rPr>
              <a:t>k</a:t>
            </a:r>
            <a:r>
              <a:rPr sz="1800" smtClean="0">
                <a:solidFill>
                  <a:schemeClr val="bg2">
                    <a:lumMod val="75000"/>
                  </a:schemeClr>
                </a:solidFill>
                <a:latin typeface="MS Reference Sans Serif" pitchFamily="34" charset="0"/>
              </a:rPr>
              <a:t>o veče. Nastupio je Darjin flamen</a:t>
            </a:r>
            <a:r>
              <a:rPr lang="sr-Latn-CS" sz="1800" dirty="0" smtClean="0">
                <a:solidFill>
                  <a:schemeClr val="bg2">
                    <a:lumMod val="75000"/>
                  </a:schemeClr>
                </a:solidFill>
                <a:latin typeface="MS Reference Sans Serif" pitchFamily="34" charset="0"/>
              </a:rPr>
              <a:t>k</a:t>
            </a:r>
            <a:r>
              <a:rPr sz="1800" smtClean="0">
                <a:solidFill>
                  <a:schemeClr val="bg2">
                    <a:lumMod val="75000"/>
                  </a:schemeClr>
                </a:solidFill>
                <a:latin typeface="MS Reference Sans Serif" pitchFamily="34" charset="0"/>
              </a:rPr>
              <a:t>o sastav “Como el agua” </a:t>
            </a:r>
            <a:r>
              <a:rPr lang="sr-Latn-CS" sz="1800" dirty="0" smtClean="0">
                <a:solidFill>
                  <a:schemeClr val="bg2">
                    <a:lumMod val="75000"/>
                  </a:schemeClr>
                </a:solidFill>
                <a:latin typeface="MS Reference Sans Serif" pitchFamily="34" charset="0"/>
              </a:rPr>
              <a:t>i</a:t>
            </a:r>
            <a:r>
              <a:rPr sz="1800" smtClean="0">
                <a:solidFill>
                  <a:schemeClr val="bg2">
                    <a:lumMod val="75000"/>
                  </a:schemeClr>
                </a:solidFill>
                <a:latin typeface="MS Reference Sans Serif" pitchFamily="34" charset="0"/>
              </a:rPr>
              <a:t> gosti iz Mađarske, Novog Sada </a:t>
            </a:r>
            <a:r>
              <a:rPr lang="sr-Latn-CS" sz="1800" dirty="0" smtClean="0">
                <a:solidFill>
                  <a:schemeClr val="bg2">
                    <a:lumMod val="75000"/>
                  </a:schemeClr>
                </a:solidFill>
                <a:latin typeface="MS Reference Sans Serif" pitchFamily="34" charset="0"/>
              </a:rPr>
              <a:t>i</a:t>
            </a:r>
            <a:r>
              <a:rPr sz="1800" smtClean="0">
                <a:solidFill>
                  <a:schemeClr val="bg2">
                    <a:lumMod val="75000"/>
                  </a:schemeClr>
                </a:solidFill>
                <a:latin typeface="MS Reference Sans Serif" pitchFamily="34" charset="0"/>
              </a:rPr>
              <a:t> Beograda, Maria Keck, Ariana Luburić, Janos Iles </a:t>
            </a:r>
            <a:r>
              <a:rPr lang="sr-Latn-CS" sz="1800" dirty="0" smtClean="0">
                <a:solidFill>
                  <a:schemeClr val="bg2">
                    <a:lumMod val="75000"/>
                  </a:schemeClr>
                </a:solidFill>
                <a:latin typeface="MS Reference Sans Serif" pitchFamily="34" charset="0"/>
              </a:rPr>
              <a:t>i</a:t>
            </a:r>
            <a:r>
              <a:rPr sz="1800" smtClean="0">
                <a:solidFill>
                  <a:schemeClr val="bg2">
                    <a:lumMod val="75000"/>
                  </a:schemeClr>
                </a:solidFill>
                <a:latin typeface="MS Reference Sans Serif" pitchFamily="34" charset="0"/>
              </a:rPr>
              <a:t> Isidora Ganguly.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4.jpg"/>
          <p:cNvPicPr>
            <a:picLocks noGrp="1" noChangeAspect="1"/>
          </p:cNvPicPr>
          <p:nvPr>
            <p:ph idx="1"/>
          </p:nvPr>
        </p:nvPicPr>
        <p:blipFill>
          <a:blip r:embed="rId2"/>
          <a:stretch>
            <a:fillRect/>
          </a:stretch>
        </p:blipFill>
        <p:spPr>
          <a:xfrm>
            <a:off x="1524000" y="1524000"/>
            <a:ext cx="6096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ponedeljak, 22. novembra 2010 u Stev</a:t>
            </a:r>
            <a:r>
              <a:rPr lang="sr-Latn-CS" sz="1800" dirty="0" smtClean="0">
                <a:solidFill>
                  <a:schemeClr val="bg2">
                    <a:lumMod val="75000"/>
                  </a:schemeClr>
                </a:solidFill>
                <a:latin typeface="MS Reference Sans Serif" pitchFamily="34" charset="0"/>
              </a:rPr>
              <a:t>I</a:t>
            </a:r>
            <a:r>
              <a:rPr sz="1800" smtClean="0">
                <a:solidFill>
                  <a:schemeClr val="bg2">
                    <a:lumMod val="75000"/>
                  </a:schemeClr>
                </a:solidFill>
                <a:latin typeface="MS Reference Sans Serif" pitchFamily="34" charset="0"/>
              </a:rPr>
              <a:t>nom Frizerskom Studiju održana je akcija prikupljanja novca za našu akciju. Tim Stevinog frizerskog studija tog dana je šišao za 1 dinar, a ljudi su ostavljali svoje dobrovoljne priloge za našu akciju.</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500042"/>
            <a:ext cx="9144000" cy="6000792"/>
          </a:xfrm>
        </p:spPr>
        <p:txBody>
          <a:bodyPr>
            <a:normAutofit fontScale="70000" lnSpcReduction="20000"/>
          </a:bodyPr>
          <a:lstStyle/>
          <a:p>
            <a:pPr>
              <a:buNone/>
            </a:pPr>
            <a:r>
              <a:rPr lang="sr-Latn-C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Darji</a:t>
            </a:r>
            <a:r>
              <a:rPr lang="en-US" dirty="0" smtClean="0">
                <a:solidFill>
                  <a:schemeClr val="bg2">
                    <a:lumMod val="75000"/>
                  </a:schemeClr>
                </a:solidFill>
                <a:latin typeface="MS Reference Sans Serif" pitchFamily="34" charset="0"/>
              </a:rPr>
              <a:t> je </a:t>
            </a:r>
            <a:r>
              <a:rPr lang="en-US" dirty="0" err="1" smtClean="0">
                <a:solidFill>
                  <a:schemeClr val="bg2">
                    <a:lumMod val="75000"/>
                  </a:schemeClr>
                </a:solidFill>
                <a:latin typeface="MS Reference Sans Serif" pitchFamily="34" charset="0"/>
              </a:rPr>
              <a:t>dijagnostifikovana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hronična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bolest</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bubrega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Jedina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pomoć</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za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nju</a:t>
            </a:r>
            <a:r>
              <a:rPr lang="en-US" dirty="0" smtClean="0">
                <a:solidFill>
                  <a:schemeClr val="bg2">
                    <a:lumMod val="75000"/>
                  </a:schemeClr>
                </a:solidFill>
                <a:latin typeface="MS Reference Sans Serif" pitchFamily="34" charset="0"/>
              </a:rPr>
              <a:t> je </a:t>
            </a:r>
            <a:r>
              <a:rPr lang="en-US" dirty="0" err="1" smtClean="0">
                <a:solidFill>
                  <a:schemeClr val="bg2">
                    <a:lumMod val="75000"/>
                  </a:schemeClr>
                </a:solidFill>
                <a:latin typeface="MS Reference Sans Serif" pitchFamily="34" charset="0"/>
              </a:rPr>
              <a:t>transplantacija</a:t>
            </a:r>
            <a:r>
              <a:rPr lang="en-US" dirty="0" smtClean="0">
                <a:solidFill>
                  <a:schemeClr val="bg2">
                    <a:lumMod val="75000"/>
                  </a:schemeClr>
                </a:solidFill>
                <a:latin typeface="MS Reference Sans Serif" pitchFamily="34" charset="0"/>
              </a:rPr>
              <a:t>, a do </a:t>
            </a:r>
            <a:r>
              <a:rPr lang="en-US" dirty="0" err="1" smtClean="0">
                <a:solidFill>
                  <a:schemeClr val="bg2">
                    <a:lumMod val="75000"/>
                  </a:schemeClr>
                </a:solidFill>
                <a:latin typeface="MS Reference Sans Serif" pitchFamily="34" charset="0"/>
              </a:rPr>
              <a:t>tada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obavlja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dijalizu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svakog</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dana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svaka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četiri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sata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a:t>
            </a:r>
            <a:r>
              <a:rPr lang="en-US" dirty="0" smtClean="0">
                <a:solidFill>
                  <a:schemeClr val="bg2">
                    <a:lumMod val="75000"/>
                  </a:schemeClr>
                </a:solidFill>
                <a:latin typeface="MS Reference Sans Serif" pitchFamily="34" charset="0"/>
              </a:rPr>
              <a:t> bi </a:t>
            </a:r>
            <a:r>
              <a:rPr lang="en-US" dirty="0" err="1" smtClean="0">
                <a:solidFill>
                  <a:schemeClr val="bg2">
                    <a:lumMod val="75000"/>
                  </a:schemeClr>
                </a:solidFill>
                <a:latin typeface="MS Reference Sans Serif" pitchFamily="34" charset="0"/>
              </a:rPr>
              <a:t>sve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bilo</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još</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komplikovanije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niko</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od</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njene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porodice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nije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odgovarajući</a:t>
            </a:r>
            <a:r>
              <a:rPr lang="en-US" dirty="0" smtClean="0">
                <a:solidFill>
                  <a:schemeClr val="bg2">
                    <a:lumMod val="75000"/>
                  </a:schemeClr>
                </a:solidFill>
                <a:latin typeface="MS Reference Sans Serif" pitchFamily="34" charset="0"/>
              </a:rPr>
              <a:t> donor. Nada </a:t>
            </a:r>
            <a:r>
              <a:rPr lang="en-US" dirty="0" err="1" smtClean="0">
                <a:solidFill>
                  <a:schemeClr val="bg2">
                    <a:lumMod val="75000"/>
                  </a:schemeClr>
                </a:solidFill>
                <a:latin typeface="MS Reference Sans Serif" pitchFamily="34" charset="0"/>
              </a:rPr>
              <a:t>za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njeno</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ozdravljenje</a:t>
            </a:r>
            <a:r>
              <a:rPr lang="en-US" dirty="0" smtClean="0">
                <a:solidFill>
                  <a:schemeClr val="bg2">
                    <a:lumMod val="75000"/>
                  </a:schemeClr>
                </a:solidFill>
                <a:latin typeface="MS Reference Sans Serif" pitchFamily="34" charset="0"/>
              </a:rPr>
              <a:t> je </a:t>
            </a:r>
            <a:r>
              <a:rPr lang="en-US" dirty="0" err="1" smtClean="0">
                <a:solidFill>
                  <a:schemeClr val="bg2">
                    <a:lumMod val="75000"/>
                  </a:schemeClr>
                </a:solidFill>
                <a:latin typeface="MS Reference Sans Serif" pitchFamily="34" charset="0"/>
              </a:rPr>
              <a:t>operacija</a:t>
            </a:r>
            <a:r>
              <a:rPr lang="en-US" dirty="0" smtClean="0">
                <a:solidFill>
                  <a:schemeClr val="bg2">
                    <a:lumMod val="75000"/>
                  </a:schemeClr>
                </a:solidFill>
                <a:latin typeface="MS Reference Sans Serif" pitchFamily="34" charset="0"/>
              </a:rPr>
              <a:t> u </a:t>
            </a:r>
            <a:r>
              <a:rPr lang="en-US" dirty="0" err="1" smtClean="0">
                <a:solidFill>
                  <a:schemeClr val="bg2">
                    <a:lumMod val="75000"/>
                  </a:schemeClr>
                </a:solidFill>
                <a:latin typeface="MS Reference Sans Serif" pitchFamily="34" charset="0"/>
              </a:rPr>
              <a:t>Rusiji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koja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košta</a:t>
            </a:r>
            <a:r>
              <a:rPr lang="en-US" dirty="0" smtClean="0">
                <a:solidFill>
                  <a:schemeClr val="bg2">
                    <a:lumMod val="75000"/>
                  </a:schemeClr>
                </a:solidFill>
                <a:latin typeface="MS Reference Sans Serif" pitchFamily="34" charset="0"/>
              </a:rPr>
              <a:t> 7</a:t>
            </a:r>
            <a:r>
              <a:rPr lang="sr-Latn-CS" dirty="0" smtClean="0">
                <a:solidFill>
                  <a:schemeClr val="bg2">
                    <a:lumMod val="75000"/>
                  </a:schemeClr>
                </a:solidFill>
                <a:latin typeface="MS Reference Sans Serif" pitchFamily="34" charset="0"/>
              </a:rPr>
              <a:t>5</a:t>
            </a:r>
            <a:r>
              <a:rPr lang="en-US" dirty="0" smtClean="0">
                <a:solidFill>
                  <a:schemeClr val="bg2">
                    <a:lumMod val="75000"/>
                  </a:schemeClr>
                </a:solidFill>
                <a:latin typeface="MS Reference Sans Serif" pitchFamily="34" charset="0"/>
              </a:rPr>
              <a:t>.000 </a:t>
            </a:r>
            <a:r>
              <a:rPr lang="en-US" dirty="0" err="1" smtClean="0">
                <a:solidFill>
                  <a:schemeClr val="bg2">
                    <a:lumMod val="75000"/>
                  </a:schemeClr>
                </a:solidFill>
                <a:latin typeface="MS Reference Sans Serif" pitchFamily="34" charset="0"/>
              </a:rPr>
              <a:t>evra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Darja</a:t>
            </a:r>
            <a:r>
              <a:rPr lang="en-US" dirty="0" smtClean="0">
                <a:solidFill>
                  <a:schemeClr val="bg2">
                    <a:lumMod val="75000"/>
                  </a:schemeClr>
                </a:solidFill>
                <a:latin typeface="MS Reference Sans Serif" pitchFamily="34" charset="0"/>
              </a:rPr>
              <a:t> se </a:t>
            </a:r>
            <a:r>
              <a:rPr lang="en-US" dirty="0" err="1" smtClean="0">
                <a:solidFill>
                  <a:schemeClr val="bg2">
                    <a:lumMod val="75000"/>
                  </a:schemeClr>
                </a:solidFill>
                <a:latin typeface="MS Reference Sans Serif" pitchFamily="34" charset="0"/>
              </a:rPr>
              <a:t>nalazi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spisku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za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transplantaciju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već</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duže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vreme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ali</a:t>
            </a:r>
            <a:r>
              <a:rPr lang="en-US" dirty="0" smtClean="0">
                <a:solidFill>
                  <a:schemeClr val="bg2">
                    <a:lumMod val="75000"/>
                  </a:schemeClr>
                </a:solidFill>
                <a:latin typeface="MS Reference Sans Serif" pitchFamily="34" charset="0"/>
              </a:rPr>
              <a:t> je </a:t>
            </a:r>
            <a:r>
              <a:rPr lang="en-US" dirty="0" err="1" smtClean="0">
                <a:solidFill>
                  <a:schemeClr val="bg2">
                    <a:lumMod val="75000"/>
                  </a:schemeClr>
                </a:solidFill>
                <a:latin typeface="MS Reference Sans Serif" pitchFamily="34" charset="0"/>
              </a:rPr>
              <a:t>neizvesno</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li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će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kada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doći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na</a:t>
            </a:r>
            <a:r>
              <a:rPr lang="en-US" dirty="0" smtClean="0">
                <a:solidFill>
                  <a:schemeClr val="bg2">
                    <a:lumMod val="75000"/>
                  </a:schemeClr>
                </a:solidFill>
                <a:latin typeface="MS Reference Sans Serif" pitchFamily="34" charset="0"/>
              </a:rPr>
              <a:t> red. </a:t>
            </a:r>
            <a:r>
              <a:rPr lang="en-US" dirty="0" err="1" smtClean="0">
                <a:solidFill>
                  <a:schemeClr val="bg2">
                    <a:lumMod val="75000"/>
                  </a:schemeClr>
                </a:solidFill>
                <a:latin typeface="MS Reference Sans Serif" pitchFamily="34" charset="0"/>
              </a:rPr>
              <a:t>Znate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već</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kako</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stvari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ovde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funkcionišu</a:t>
            </a:r>
            <a:r>
              <a:rPr lang="en-US" dirty="0" smtClean="0">
                <a:solidFill>
                  <a:schemeClr val="bg2">
                    <a:lumMod val="75000"/>
                  </a:schemeClr>
                </a:solidFill>
                <a:latin typeface="MS Reference Sans Serif" pitchFamily="34" charset="0"/>
              </a:rPr>
              <a:t>.</a:t>
            </a:r>
          </a:p>
          <a:p>
            <a:pPr>
              <a:buNone/>
            </a:pPr>
            <a:r>
              <a:rPr lang="sr-Latn-C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Darja</a:t>
            </a:r>
            <a:r>
              <a:rPr lang="en-US" dirty="0" smtClean="0">
                <a:solidFill>
                  <a:schemeClr val="bg2">
                    <a:lumMod val="75000"/>
                  </a:schemeClr>
                </a:solidFill>
                <a:latin typeface="MS Reference Sans Serif" pitchFamily="34" charset="0"/>
              </a:rPr>
              <a:t> bi </a:t>
            </a:r>
            <a:r>
              <a:rPr lang="en-US" dirty="0" err="1" smtClean="0">
                <a:solidFill>
                  <a:schemeClr val="bg2">
                    <a:lumMod val="75000"/>
                  </a:schemeClr>
                </a:solidFill>
                <a:latin typeface="MS Reference Sans Serif" pitchFamily="34" charset="0"/>
              </a:rPr>
              <a:t>mogla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čeka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dođe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na</a:t>
            </a:r>
            <a:r>
              <a:rPr lang="en-US" dirty="0" smtClean="0">
                <a:solidFill>
                  <a:schemeClr val="bg2">
                    <a:lumMod val="75000"/>
                  </a:schemeClr>
                </a:solidFill>
                <a:latin typeface="MS Reference Sans Serif" pitchFamily="34" charset="0"/>
              </a:rPr>
              <a:t> red. </a:t>
            </a:r>
            <a:r>
              <a:rPr lang="en-US" dirty="0" err="1" smtClean="0">
                <a:solidFill>
                  <a:schemeClr val="bg2">
                    <a:lumMod val="75000"/>
                  </a:schemeClr>
                </a:solidFill>
                <a:latin typeface="MS Reference Sans Serif" pitchFamily="34" charset="0"/>
              </a:rPr>
              <a:t>Da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sedi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skrštenih</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ruku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čeka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i</a:t>
            </a:r>
            <a:r>
              <a:rPr lang="en-US" dirty="0" smtClean="0">
                <a:solidFill>
                  <a:schemeClr val="bg2">
                    <a:lumMod val="75000"/>
                  </a:schemeClr>
                </a:solidFill>
                <a:latin typeface="MS Reference Sans Serif" pitchFamily="34" charset="0"/>
              </a:rPr>
              <a:t> nada se. </a:t>
            </a:r>
            <a:r>
              <a:rPr lang="en-US" dirty="0" err="1" smtClean="0">
                <a:solidFill>
                  <a:schemeClr val="bg2">
                    <a:lumMod val="75000"/>
                  </a:schemeClr>
                </a:solidFill>
                <a:latin typeface="MS Reference Sans Serif" pitchFamily="34" charset="0"/>
              </a:rPr>
              <a:t>Međutim</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ona</a:t>
            </a:r>
            <a:r>
              <a:rPr lang="en-US" dirty="0" smtClean="0">
                <a:solidFill>
                  <a:schemeClr val="bg2">
                    <a:lumMod val="75000"/>
                  </a:schemeClr>
                </a:solidFill>
                <a:latin typeface="MS Reference Sans Serif" pitchFamily="34" charset="0"/>
              </a:rPr>
              <a:t> je </a:t>
            </a:r>
            <a:r>
              <a:rPr lang="en-US" dirty="0" err="1" smtClean="0">
                <a:solidFill>
                  <a:schemeClr val="bg2">
                    <a:lumMod val="75000"/>
                  </a:schemeClr>
                </a:solidFill>
                <a:latin typeface="MS Reference Sans Serif" pitchFamily="34" charset="0"/>
              </a:rPr>
              <a:t>odlučila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preuzme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stvar</a:t>
            </a:r>
            <a:r>
              <a:rPr lang="en-US" dirty="0" smtClean="0">
                <a:solidFill>
                  <a:schemeClr val="bg2">
                    <a:lumMod val="75000"/>
                  </a:schemeClr>
                </a:solidFill>
                <a:latin typeface="MS Reference Sans Serif" pitchFamily="34" charset="0"/>
              </a:rPr>
              <a:t> u </a:t>
            </a:r>
            <a:r>
              <a:rPr lang="en-US" dirty="0" err="1" smtClean="0">
                <a:solidFill>
                  <a:schemeClr val="bg2">
                    <a:lumMod val="75000"/>
                  </a:schemeClr>
                </a:solidFill>
                <a:latin typeface="MS Reference Sans Serif" pitchFamily="34" charset="0"/>
              </a:rPr>
              <a:t>svoje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ruke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pokrene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sebe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druge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akciju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a:t>
            </a:r>
            <a:r>
              <a:rPr lang="en-US" dirty="0" smtClean="0">
                <a:solidFill>
                  <a:schemeClr val="bg2">
                    <a:lumMod val="75000"/>
                  </a:schemeClr>
                </a:solidFill>
                <a:latin typeface="MS Reference Sans Serif" pitchFamily="34" charset="0"/>
              </a:rPr>
              <a:t> ne </a:t>
            </a:r>
            <a:r>
              <a:rPr lang="en-US" dirty="0" err="1" smtClean="0">
                <a:solidFill>
                  <a:schemeClr val="bg2">
                    <a:lumMod val="75000"/>
                  </a:schemeClr>
                </a:solidFill>
                <a:latin typeface="MS Reference Sans Serif" pitchFamily="34" charset="0"/>
              </a:rPr>
              <a:t>gubi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volju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entuzijazam</a:t>
            </a:r>
            <a:r>
              <a:rPr lang="sr-Latn-CS" dirty="0" smtClean="0">
                <a:solidFill>
                  <a:schemeClr val="bg2">
                    <a:lumMod val="75000"/>
                  </a:schemeClr>
                </a:solidFill>
                <a:latin typeface="MS Reference Sans Serif" pitchFamily="34" charset="0"/>
              </a:rPr>
              <a:t> </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jer</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Darja</a:t>
            </a:r>
            <a:r>
              <a:rPr lang="en-US" dirty="0" smtClean="0">
                <a:solidFill>
                  <a:schemeClr val="bg2">
                    <a:lumMod val="75000"/>
                  </a:schemeClr>
                </a:solidFill>
                <a:latin typeface="MS Reference Sans Serif" pitchFamily="34" charset="0"/>
              </a:rPr>
              <a:t> je </a:t>
            </a:r>
            <a:r>
              <a:rPr lang="en-US" dirty="0" err="1" smtClean="0">
                <a:solidFill>
                  <a:schemeClr val="bg2">
                    <a:lumMod val="75000"/>
                  </a:schemeClr>
                </a:solidFill>
                <a:latin typeface="MS Reference Sans Serif" pitchFamily="34" charset="0"/>
              </a:rPr>
              <a:t>Devojka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koja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voli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život</a:t>
            </a:r>
            <a:r>
              <a:rPr lang="en-US" dirty="0" smtClean="0">
                <a:solidFill>
                  <a:schemeClr val="bg2">
                    <a:lumMod val="75000"/>
                  </a:schemeClr>
                </a:solidFill>
                <a:latin typeface="MS Reference Sans Serif" pitchFamily="34" charset="0"/>
              </a:rPr>
              <a:t>!</a:t>
            </a:r>
          </a:p>
          <a:p>
            <a:pPr>
              <a:buNone/>
            </a:pPr>
            <a:r>
              <a:rPr lang="sr-Latn-C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Sve</a:t>
            </a:r>
            <a:r>
              <a:rPr lang="en-US" dirty="0" smtClean="0">
                <a:solidFill>
                  <a:schemeClr val="bg2">
                    <a:lumMod val="75000"/>
                  </a:schemeClr>
                </a:solidFill>
                <a:latin typeface="MS Reference Sans Serif" pitchFamily="34" charset="0"/>
              </a:rPr>
              <a:t> je </a:t>
            </a:r>
            <a:r>
              <a:rPr lang="en-US" dirty="0" err="1" smtClean="0">
                <a:solidFill>
                  <a:schemeClr val="bg2">
                    <a:lumMod val="75000"/>
                  </a:schemeClr>
                </a:solidFill>
                <a:latin typeface="MS Reference Sans Serif" pitchFamily="34" charset="0"/>
              </a:rPr>
              <a:t>počelo</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skromno</a:t>
            </a:r>
            <a:r>
              <a:rPr lang="en-US" dirty="0" smtClean="0">
                <a:solidFill>
                  <a:schemeClr val="bg2">
                    <a:lumMod val="75000"/>
                  </a:schemeClr>
                </a:solidFill>
                <a:latin typeface="MS Reference Sans Serif" pitchFamily="34" charset="0"/>
              </a:rPr>
              <a:t>, u </a:t>
            </a:r>
            <a:r>
              <a:rPr lang="en-US" dirty="0" err="1" smtClean="0">
                <a:solidFill>
                  <a:schemeClr val="bg2">
                    <a:lumMod val="75000"/>
                  </a:schemeClr>
                </a:solidFill>
                <a:latin typeface="MS Reference Sans Serif" pitchFamily="34" charset="0"/>
              </a:rPr>
              <a:t>martu</a:t>
            </a:r>
            <a:r>
              <a:rPr lang="en-US" dirty="0" smtClean="0">
                <a:solidFill>
                  <a:schemeClr val="bg2">
                    <a:lumMod val="75000"/>
                  </a:schemeClr>
                </a:solidFill>
                <a:latin typeface="MS Reference Sans Serif" pitchFamily="34" charset="0"/>
              </a:rPr>
              <a:t> 2010. </a:t>
            </a:r>
            <a:r>
              <a:rPr lang="en-US" dirty="0" err="1" smtClean="0">
                <a:solidFill>
                  <a:schemeClr val="bg2">
                    <a:lumMod val="75000"/>
                  </a:schemeClr>
                </a:solidFill>
                <a:latin typeface="MS Reference Sans Serif" pitchFamily="34" charset="0"/>
              </a:rPr>
              <a:t>Darjin</a:t>
            </a:r>
            <a:r>
              <a:rPr lang="en-US" dirty="0" smtClean="0">
                <a:solidFill>
                  <a:schemeClr val="bg2">
                    <a:lumMod val="75000"/>
                  </a:schemeClr>
                </a:solidFill>
                <a:latin typeface="MS Reference Sans Serif" pitchFamily="34" charset="0"/>
              </a:rPr>
              <a:t> brat </a:t>
            </a:r>
            <a:r>
              <a:rPr lang="en-US" dirty="0" err="1" smtClean="0">
                <a:solidFill>
                  <a:schemeClr val="bg2">
                    <a:lumMod val="75000"/>
                  </a:schemeClr>
                </a:solidFill>
                <a:latin typeface="MS Reference Sans Serif" pitchFamily="34" charset="0"/>
              </a:rPr>
              <a:t>napravio</a:t>
            </a:r>
            <a:r>
              <a:rPr lang="en-US" dirty="0" smtClean="0">
                <a:solidFill>
                  <a:schemeClr val="bg2">
                    <a:lumMod val="75000"/>
                  </a:schemeClr>
                </a:solidFill>
                <a:latin typeface="MS Reference Sans Serif" pitchFamily="34" charset="0"/>
              </a:rPr>
              <a:t> je </a:t>
            </a:r>
            <a:r>
              <a:rPr lang="en-US" dirty="0" err="1" smtClean="0">
                <a:solidFill>
                  <a:schemeClr val="bg2">
                    <a:lumMod val="75000"/>
                  </a:schemeClr>
                </a:solidFill>
                <a:latin typeface="MS Reference Sans Serif" pitchFamily="34" charset="0"/>
              </a:rPr>
              <a:t>grupu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facebook</a:t>
            </a:r>
            <a:r>
              <a:rPr lang="en-US" dirty="0" smtClean="0">
                <a:solidFill>
                  <a:schemeClr val="bg2">
                    <a:lumMod val="75000"/>
                  </a:schemeClr>
                </a:solidFill>
                <a:latin typeface="MS Reference Sans Serif" pitchFamily="34" charset="0"/>
              </a:rPr>
              <a:t>-u „</a:t>
            </a:r>
            <a:r>
              <a:rPr lang="en-US" dirty="0" err="1" smtClean="0">
                <a:solidFill>
                  <a:schemeClr val="bg2">
                    <a:lumMod val="75000"/>
                  </a:schemeClr>
                </a:solidFill>
                <a:latin typeface="MS Reference Sans Serif" pitchFamily="34" charset="0"/>
              </a:rPr>
              <a:t>Devojka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koja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voli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život</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Napravljen</a:t>
            </a:r>
            <a:r>
              <a:rPr lang="en-US" dirty="0" smtClean="0">
                <a:solidFill>
                  <a:schemeClr val="bg2">
                    <a:lumMod val="75000"/>
                  </a:schemeClr>
                </a:solidFill>
                <a:latin typeface="MS Reference Sans Serif" pitchFamily="34" charset="0"/>
              </a:rPr>
              <a:t> je </a:t>
            </a:r>
            <a:r>
              <a:rPr lang="en-US" dirty="0" err="1" smtClean="0">
                <a:solidFill>
                  <a:schemeClr val="bg2">
                    <a:lumMod val="75000"/>
                  </a:schemeClr>
                </a:solidFill>
                <a:latin typeface="MS Reference Sans Serif" pitchFamily="34" charset="0"/>
              </a:rPr>
              <a:t>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istoimeni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sajt</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koji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predstavlja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Darju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priča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njenu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priču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prati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aktivnosti</a:t>
            </a:r>
            <a:r>
              <a:rPr lang="en-US" dirty="0" smtClean="0">
                <a:solidFill>
                  <a:schemeClr val="bg2">
                    <a:lumMod val="75000"/>
                  </a:schemeClr>
                </a:solidFill>
                <a:latin typeface="MS Reference Sans Serif" pitchFamily="34" charset="0"/>
              </a:rPr>
              <a:t> u </a:t>
            </a:r>
            <a:r>
              <a:rPr lang="en-US" dirty="0" err="1" smtClean="0">
                <a:solidFill>
                  <a:schemeClr val="bg2">
                    <a:lumMod val="75000"/>
                  </a:schemeClr>
                </a:solidFill>
                <a:latin typeface="MS Reference Sans Serif" pitchFamily="34" charset="0"/>
              </a:rPr>
              <a:t>okviru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humanitarne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akcije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Organizovan</a:t>
            </a:r>
            <a:r>
              <a:rPr lang="en-US" dirty="0" smtClean="0">
                <a:solidFill>
                  <a:schemeClr val="bg2">
                    <a:lumMod val="75000"/>
                  </a:schemeClr>
                </a:solidFill>
                <a:latin typeface="MS Reference Sans Serif" pitchFamily="34" charset="0"/>
              </a:rPr>
              <a:t> je </a:t>
            </a:r>
            <a:r>
              <a:rPr lang="en-US" dirty="0" err="1" smtClean="0">
                <a:solidFill>
                  <a:schemeClr val="bg2">
                    <a:lumMod val="75000"/>
                  </a:schemeClr>
                </a:solidFill>
                <a:latin typeface="MS Reference Sans Serif" pitchFamily="34" charset="0"/>
              </a:rPr>
              <a:t>prvi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humanitarni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koncert</a:t>
            </a:r>
            <a:r>
              <a:rPr lang="en-US" dirty="0" smtClean="0">
                <a:solidFill>
                  <a:schemeClr val="bg2">
                    <a:lumMod val="75000"/>
                  </a:schemeClr>
                </a:solidFill>
                <a:latin typeface="MS Reference Sans Serif" pitchFamily="34" charset="0"/>
              </a:rPr>
              <a:t> u </a:t>
            </a:r>
            <a:r>
              <a:rPr lang="en-US" dirty="0" err="1" smtClean="0">
                <a:solidFill>
                  <a:schemeClr val="bg2">
                    <a:lumMod val="75000"/>
                  </a:schemeClr>
                </a:solidFill>
                <a:latin typeface="MS Reference Sans Serif" pitchFamily="34" charset="0"/>
              </a:rPr>
              <a:t>Šidu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Darjinom</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rodnom</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mestu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Zatim</a:t>
            </a:r>
            <a:r>
              <a:rPr lang="en-US" dirty="0" smtClean="0">
                <a:solidFill>
                  <a:schemeClr val="bg2">
                    <a:lumMod val="75000"/>
                  </a:schemeClr>
                </a:solidFill>
                <a:latin typeface="MS Reference Sans Serif" pitchFamily="34" charset="0"/>
              </a:rPr>
              <a:t> se </a:t>
            </a:r>
            <a:r>
              <a:rPr lang="en-US" dirty="0" err="1" smtClean="0">
                <a:solidFill>
                  <a:schemeClr val="bg2">
                    <a:lumMod val="75000"/>
                  </a:schemeClr>
                </a:solidFill>
                <a:latin typeface="MS Reference Sans Serif" pitchFamily="34" charset="0"/>
              </a:rPr>
              <a:t>polako</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ređaju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događaji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koje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Darja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organizuje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uz</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pomoć</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prijatelja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dobrih</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ljudi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koji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čuli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za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nju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pročitali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njenu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priču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Od</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Šida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preko</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Sremskih</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Karlovaca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nakon</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humanitarnog</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koncerta</a:t>
            </a:r>
            <a:r>
              <a:rPr lang="en-US" dirty="0" smtClean="0">
                <a:solidFill>
                  <a:schemeClr val="bg2">
                    <a:lumMod val="75000"/>
                  </a:schemeClr>
                </a:solidFill>
                <a:latin typeface="MS Reference Sans Serif" pitchFamily="34" charset="0"/>
              </a:rPr>
              <a:t> u </a:t>
            </a:r>
            <a:r>
              <a:rPr lang="en-US" dirty="0" err="1" smtClean="0">
                <a:solidFill>
                  <a:schemeClr val="bg2">
                    <a:lumMod val="75000"/>
                  </a:schemeClr>
                </a:solidFill>
                <a:latin typeface="MS Reference Sans Serif" pitchFamily="34" charset="0"/>
              </a:rPr>
              <a:t>dvorištu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Karlovačke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gimnazije</a:t>
            </a:r>
            <a:r>
              <a:rPr lang="sr-Latn-CS" dirty="0" smtClean="0">
                <a:solidFill>
                  <a:schemeClr val="bg2">
                    <a:lumMod val="75000"/>
                  </a:schemeClr>
                </a:solidFill>
                <a:latin typeface="MS Reference Sans Serif" pitchFamily="34" charset="0"/>
              </a:rPr>
              <a:t> </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dolazimo</a:t>
            </a:r>
            <a:r>
              <a:rPr lang="en-US" dirty="0" smtClean="0">
                <a:solidFill>
                  <a:schemeClr val="bg2">
                    <a:lumMod val="75000"/>
                  </a:schemeClr>
                </a:solidFill>
                <a:latin typeface="MS Reference Sans Serif" pitchFamily="34" charset="0"/>
              </a:rPr>
              <a:t> do </a:t>
            </a:r>
            <a:r>
              <a:rPr lang="en-US" dirty="0" err="1" smtClean="0">
                <a:solidFill>
                  <a:schemeClr val="bg2">
                    <a:lumMod val="75000"/>
                  </a:schemeClr>
                </a:solidFill>
                <a:latin typeface="MS Reference Sans Serif" pitchFamily="34" charset="0"/>
              </a:rPr>
              <a:t>Novog</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Sada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Veče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flamenko</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muzike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predstava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Eni</a:t>
            </a:r>
            <a:r>
              <a:rPr lang="en-US" dirty="0" smtClean="0">
                <a:solidFill>
                  <a:schemeClr val="bg2">
                    <a:lumMod val="75000"/>
                  </a:schemeClr>
                </a:solidFill>
                <a:latin typeface="MS Reference Sans Serif" pitchFamily="34" charset="0"/>
              </a:rPr>
              <a:t>“ u </a:t>
            </a:r>
            <a:r>
              <a:rPr lang="en-US" dirty="0" err="1" smtClean="0">
                <a:solidFill>
                  <a:schemeClr val="bg2">
                    <a:lumMod val="75000"/>
                  </a:schemeClr>
                </a:solidFill>
                <a:latin typeface="MS Reference Sans Serif" pitchFamily="34" charset="0"/>
              </a:rPr>
              <a:t>izvođenju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mališana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iz</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Školigrice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Žurka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bez</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pauze</a:t>
            </a:r>
            <a:r>
              <a:rPr lang="en-US" dirty="0" smtClean="0">
                <a:solidFill>
                  <a:schemeClr val="bg2">
                    <a:lumMod val="75000"/>
                  </a:schemeClr>
                </a:solidFill>
                <a:latin typeface="MS Reference Sans Serif" pitchFamily="34" charset="0"/>
              </a:rPr>
              <a:t>“ u </a:t>
            </a:r>
            <a:r>
              <a:rPr lang="en-US" dirty="0" err="1" smtClean="0">
                <a:solidFill>
                  <a:schemeClr val="bg2">
                    <a:lumMod val="75000"/>
                  </a:schemeClr>
                </a:solidFill>
                <a:latin typeface="MS Reference Sans Serif" pitchFamily="34" charset="0"/>
              </a:rPr>
              <a:t>kafiću-knjižari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Nublu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svirka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Darjinog</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benda</a:t>
            </a:r>
            <a:r>
              <a:rPr lang="en-US" dirty="0" smtClean="0">
                <a:solidFill>
                  <a:schemeClr val="bg2">
                    <a:lumMod val="75000"/>
                  </a:schemeClr>
                </a:solidFill>
                <a:latin typeface="MS Reference Sans Serif" pitchFamily="34" charset="0"/>
              </a:rPr>
              <a:t> „Stranded“ u Radio café-u... </a:t>
            </a:r>
            <a:r>
              <a:rPr lang="en-US" dirty="0" err="1" smtClean="0">
                <a:solidFill>
                  <a:schemeClr val="bg2">
                    <a:lumMod val="75000"/>
                  </a:schemeClr>
                </a:solidFill>
                <a:latin typeface="MS Reference Sans Serif" pitchFamily="34" charset="0"/>
              </a:rPr>
              <a:t>Malo</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po</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malo</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sve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više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ljudi</a:t>
            </a:r>
            <a:r>
              <a:rPr lang="en-US" dirty="0" smtClean="0">
                <a:solidFill>
                  <a:schemeClr val="bg2">
                    <a:lumMod val="75000"/>
                  </a:schemeClr>
                </a:solidFill>
                <a:latin typeface="MS Reference Sans Serif" pitchFamily="34" charset="0"/>
              </a:rPr>
              <a:t> se </a:t>
            </a:r>
            <a:r>
              <a:rPr lang="en-US" dirty="0" err="1" smtClean="0">
                <a:solidFill>
                  <a:schemeClr val="bg2">
                    <a:lumMod val="75000"/>
                  </a:schemeClr>
                </a:solidFill>
                <a:latin typeface="MS Reference Sans Serif" pitchFamily="34" charset="0"/>
              </a:rPr>
              <a:t>uključuje</a:t>
            </a:r>
            <a:r>
              <a:rPr lang="en-US" dirty="0" smtClean="0">
                <a:solidFill>
                  <a:schemeClr val="bg2">
                    <a:lumMod val="75000"/>
                  </a:schemeClr>
                </a:solidFill>
                <a:latin typeface="MS Reference Sans Serif" pitchFamily="34" charset="0"/>
              </a:rPr>
              <a:t> u </a:t>
            </a:r>
            <a:r>
              <a:rPr lang="en-US" dirty="0" err="1" smtClean="0">
                <a:solidFill>
                  <a:schemeClr val="bg2">
                    <a:lumMod val="75000"/>
                  </a:schemeClr>
                </a:solidFill>
                <a:latin typeface="MS Reference Sans Serif" pitchFamily="34" charset="0"/>
              </a:rPr>
              <a:t>akciju</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razne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načine</a:t>
            </a:r>
            <a:r>
              <a:rPr lang="sr-Latn-CS" dirty="0" smtClean="0">
                <a:solidFill>
                  <a:schemeClr val="bg2">
                    <a:lumMod val="75000"/>
                  </a:schemeClr>
                </a:solidFill>
                <a:latin typeface="MS Reference Sans Serif" pitchFamily="34" charset="0"/>
              </a:rPr>
              <a:t> </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šire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vesti</a:t>
            </a:r>
            <a:r>
              <a:rPr lang="en-US" dirty="0" smtClean="0">
                <a:solidFill>
                  <a:schemeClr val="bg2">
                    <a:lumMod val="75000"/>
                  </a:schemeClr>
                </a:solidFill>
                <a:latin typeface="MS Reference Sans Serif" pitchFamily="34" charset="0"/>
              </a:rPr>
              <a:t> o </a:t>
            </a:r>
            <a:r>
              <a:rPr lang="en-US" dirty="0" err="1" smtClean="0">
                <a:solidFill>
                  <a:schemeClr val="bg2">
                    <a:lumMod val="75000"/>
                  </a:schemeClr>
                </a:solidFill>
                <a:latin typeface="MS Reference Sans Serif" pitchFamily="34" charset="0"/>
              </a:rPr>
              <a:t>dešavanjima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doprinose</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svojim</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idejama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ili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poznanstvima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koja</a:t>
            </a:r>
            <a:r>
              <a:rPr lang="en-US" dirty="0" smtClean="0">
                <a:solidFill>
                  <a:schemeClr val="bg2">
                    <a:lumMod val="75000"/>
                  </a:schemeClr>
                </a:solidFill>
                <a:latin typeface="MS Reference Sans Serif" pitchFamily="34" charset="0"/>
              </a:rPr>
              <a:t> bi </a:t>
            </a:r>
            <a:r>
              <a:rPr lang="en-US" dirty="0" err="1" smtClean="0">
                <a:solidFill>
                  <a:schemeClr val="bg2">
                    <a:lumMod val="75000"/>
                  </a:schemeClr>
                </a:solidFill>
                <a:latin typeface="MS Reference Sans Serif" pitchFamily="34" charset="0"/>
              </a:rPr>
              <a:t>mogla</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biti</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od</a:t>
            </a:r>
            <a:r>
              <a:rPr lang="en-US" dirty="0" smtClean="0">
                <a:solidFill>
                  <a:schemeClr val="bg2">
                    <a:lumMod val="75000"/>
                  </a:schemeClr>
                </a:solidFill>
                <a:latin typeface="MS Reference Sans Serif" pitchFamily="34" charset="0"/>
              </a:rPr>
              <a:t> </a:t>
            </a:r>
            <a:r>
              <a:rPr lang="en-US" dirty="0" err="1" smtClean="0">
                <a:solidFill>
                  <a:schemeClr val="bg2">
                    <a:lumMod val="75000"/>
                  </a:schemeClr>
                </a:solidFill>
                <a:latin typeface="MS Reference Sans Serif" pitchFamily="34" charset="0"/>
              </a:rPr>
              <a:t>pomoći</a:t>
            </a:r>
            <a:r>
              <a:rPr lang="en-US" dirty="0" smtClean="0">
                <a:solidFill>
                  <a:schemeClr val="bg2">
                    <a:lumMod val="75000"/>
                  </a:schemeClr>
                </a:solidFill>
                <a:latin typeface="MS Reference Sans Serif" pitchFamily="34" charset="0"/>
              </a:rPr>
              <a:t>.</a:t>
            </a:r>
          </a:p>
          <a:p>
            <a:endParaRPr lang="en-US" dirty="0">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jpg"/>
          <p:cNvPicPr>
            <a:picLocks noGrp="1" noChangeAspect="1"/>
          </p:cNvPicPr>
          <p:nvPr>
            <p:ph idx="1"/>
          </p:nvPr>
        </p:nvPicPr>
        <p:blipFill>
          <a:blip r:embed="rId2"/>
          <a:stretch>
            <a:fillRect/>
          </a:stretch>
        </p:blipFill>
        <p:spPr>
          <a:xfrm>
            <a:off x="1500166" y="1214422"/>
            <a:ext cx="5715040" cy="5040732"/>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09. decembr</a:t>
            </a:r>
            <a:r>
              <a:rPr lang="sr-Latn-CS" sz="1800" dirty="0" smtClean="0">
                <a:solidFill>
                  <a:schemeClr val="bg2">
                    <a:lumMod val="75000"/>
                  </a:schemeClr>
                </a:solidFill>
                <a:latin typeface="MS Reference Sans Serif" pitchFamily="34" charset="0"/>
              </a:rPr>
              <a:t>a </a:t>
            </a:r>
            <a:r>
              <a:rPr sz="1800" smtClean="0">
                <a:solidFill>
                  <a:schemeClr val="bg2">
                    <a:lumMod val="75000"/>
                  </a:schemeClr>
                </a:solidFill>
                <a:latin typeface="MS Reference Sans Serif" pitchFamily="34" charset="0"/>
              </a:rPr>
              <a:t>2010. </a:t>
            </a:r>
            <a:r>
              <a:rPr lang="sr-Latn-CS" sz="1800" dirty="0" smtClean="0">
                <a:solidFill>
                  <a:schemeClr val="bg2">
                    <a:lumMod val="75000"/>
                  </a:schemeClr>
                </a:solidFill>
                <a:latin typeface="MS Reference Sans Serif" pitchFamily="34" charset="0"/>
              </a:rPr>
              <a:t>organizovana je prva humanitarna žurka kao podrška našoj akciji u Beogradu. Žurka je održana </a:t>
            </a:r>
            <a:r>
              <a:rPr sz="1800" smtClean="0">
                <a:solidFill>
                  <a:schemeClr val="bg2">
                    <a:lumMod val="75000"/>
                  </a:schemeClr>
                </a:solidFill>
                <a:latin typeface="MS Reference Sans Serif" pitchFamily="34" charset="0"/>
              </a:rPr>
              <a:t>u klubu Ventil</a:t>
            </a:r>
            <a:r>
              <a:rPr lang="sr-Latn-CS" sz="1800" dirty="0" smtClean="0">
                <a:solidFill>
                  <a:schemeClr val="bg2">
                    <a:lumMod val="75000"/>
                  </a:schemeClr>
                </a:solidFill>
                <a:latin typeface="MS Reference Sans Serif" pitchFamily="34" charset="0"/>
              </a:rPr>
              <a:t>, a organizatori ove žurke bili su </a:t>
            </a:r>
            <a:r>
              <a:rPr sz="1800" smtClean="0">
                <a:solidFill>
                  <a:schemeClr val="bg2">
                    <a:lumMod val="75000"/>
                  </a:schemeClr>
                </a:solidFill>
                <a:latin typeface="MS Reference Sans Serif" pitchFamily="34" charset="0"/>
              </a:rPr>
              <a:t>Kišobran, Ventil i </a:t>
            </a:r>
            <a:r>
              <a:rPr lang="sr-Latn-CS" sz="1800" dirty="0" smtClean="0">
                <a:solidFill>
                  <a:schemeClr val="bg2">
                    <a:lumMod val="75000"/>
                  </a:schemeClr>
                </a:solidFill>
                <a:latin typeface="MS Reference Sans Serif" pitchFamily="34" charset="0"/>
              </a:rPr>
              <a:t>pesnikinja </a:t>
            </a:r>
            <a:r>
              <a:rPr sz="1800" smtClean="0">
                <a:solidFill>
                  <a:schemeClr val="bg2">
                    <a:lumMod val="75000"/>
                  </a:schemeClr>
                </a:solidFill>
                <a:latin typeface="MS Reference Sans Serif" pitchFamily="34" charset="0"/>
              </a:rPr>
              <a:t>Natalij</a:t>
            </a:r>
            <a:r>
              <a:rPr lang="sr-Latn-CS" sz="1800" dirty="0" smtClean="0">
                <a:solidFill>
                  <a:schemeClr val="bg2">
                    <a:lumMod val="75000"/>
                  </a:schemeClr>
                </a:solidFill>
                <a:latin typeface="MS Reference Sans Serif" pitchFamily="34" charset="0"/>
              </a:rPr>
              <a:t>a</a:t>
            </a:r>
            <a:r>
              <a:rPr sz="1800" smtClean="0">
                <a:solidFill>
                  <a:schemeClr val="bg2">
                    <a:lumMod val="75000"/>
                  </a:schemeClr>
                </a:solidFill>
                <a:latin typeface="MS Reference Sans Serif" pitchFamily="34" charset="0"/>
              </a:rPr>
              <a:t> Ž Živković</a:t>
            </a:r>
            <a:r>
              <a:rPr lang="sr-Latn-CS" sz="1800" dirty="0" smtClean="0">
                <a:solidFill>
                  <a:schemeClr val="bg2">
                    <a:lumMod val="75000"/>
                  </a:schemeClr>
                </a:solidFill>
                <a:latin typeface="MS Reference Sans Serif" pitchFamily="34" charset="0"/>
              </a:rPr>
              <a:t>.</a:t>
            </a:r>
            <a:r>
              <a:rPr sz="1800" b="1" smtClean="0">
                <a:solidFill>
                  <a:schemeClr val="bg2">
                    <a:lumMod val="75000"/>
                  </a:schemeClr>
                </a:solidFill>
                <a:latin typeface="MS Reference Sans Serif" pitchFamily="34" charset="0"/>
              </a:rPr>
              <a:t/>
            </a:r>
            <a:br>
              <a:rPr sz="1800" b="1" smtClean="0">
                <a:solidFill>
                  <a:schemeClr val="bg2">
                    <a:lumMod val="75000"/>
                  </a:schemeClr>
                </a:solidFill>
                <a:latin typeface="MS Reference Sans Serif" pitchFamily="34" charset="0"/>
              </a:rPr>
            </a:b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6.jpg"/>
          <p:cNvPicPr>
            <a:picLocks noGrp="1" noChangeAspect="1"/>
          </p:cNvPicPr>
          <p:nvPr>
            <p:ph idx="1"/>
          </p:nvPr>
        </p:nvPicPr>
        <p:blipFill>
          <a:blip r:embed="rId2"/>
          <a:stretch>
            <a:fillRect/>
          </a:stretch>
        </p:blipFill>
        <p:spPr>
          <a:xfrm>
            <a:off x="1143000" y="1524000"/>
            <a:ext cx="6858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13. decembra 2010.</a:t>
            </a:r>
            <a:r>
              <a:rPr lang="sr-Latn-CS" sz="1800" dirty="0" smtClean="0">
                <a:solidFill>
                  <a:schemeClr val="bg2">
                    <a:lumMod val="75000"/>
                  </a:schemeClr>
                </a:solidFill>
                <a:latin typeface="MS Reference Sans Serif" pitchFamily="34" charset="0"/>
              </a:rPr>
              <a:t> </a:t>
            </a:r>
            <a:r>
              <a:rPr sz="1800" smtClean="0">
                <a:solidFill>
                  <a:schemeClr val="bg2">
                    <a:lumMod val="75000"/>
                  </a:schemeClr>
                </a:solidFill>
                <a:latin typeface="MS Reference Sans Serif" pitchFamily="34" charset="0"/>
              </a:rPr>
              <a:t>u klubu Giardino za Devojku koja voli život svirale su The Frajle.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7.jpg"/>
          <p:cNvPicPr>
            <a:picLocks noGrp="1" noChangeAspect="1"/>
          </p:cNvPicPr>
          <p:nvPr>
            <p:ph idx="1"/>
          </p:nvPr>
        </p:nvPicPr>
        <p:blipFill>
          <a:blip r:embed="rId2"/>
          <a:stretch>
            <a:fillRect/>
          </a:stretch>
        </p:blipFill>
        <p:spPr>
          <a:xfrm>
            <a:off x="2857500" y="1524000"/>
            <a:ext cx="3429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19. decembra 2010. održana je </a:t>
            </a:r>
            <a:r>
              <a:rPr lang="sr-Latn-CS" sz="1800" dirty="0" smtClean="0">
                <a:solidFill>
                  <a:schemeClr val="bg2">
                    <a:lumMod val="75000"/>
                  </a:schemeClr>
                </a:solidFill>
                <a:latin typeface="MS Reference Sans Serif" pitchFamily="34" charset="0"/>
              </a:rPr>
              <a:t>V</a:t>
            </a:r>
            <a:r>
              <a:rPr sz="1800" smtClean="0">
                <a:solidFill>
                  <a:schemeClr val="bg2">
                    <a:lumMod val="75000"/>
                  </a:schemeClr>
                </a:solidFill>
                <a:latin typeface="MS Reference Sans Serif" pitchFamily="34" charset="0"/>
              </a:rPr>
              <a:t>elika dark elektro humanitarna žurka u Beogradu.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8.jpg"/>
          <p:cNvPicPr>
            <a:picLocks noGrp="1" noChangeAspect="1"/>
          </p:cNvPicPr>
          <p:nvPr>
            <p:ph idx="1"/>
          </p:nvPr>
        </p:nvPicPr>
        <p:blipFill>
          <a:blip r:embed="rId2"/>
          <a:stretch>
            <a:fillRect/>
          </a:stretch>
        </p:blipFill>
        <p:spPr>
          <a:xfrm>
            <a:off x="1524000" y="1524000"/>
            <a:ext cx="6096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nedelju 26. decembra </a:t>
            </a:r>
            <a:r>
              <a:rPr lang="sr-Latn-CS" sz="1800" dirty="0" smtClean="0">
                <a:solidFill>
                  <a:schemeClr val="bg2">
                    <a:lumMod val="75000"/>
                  </a:schemeClr>
                </a:solidFill>
                <a:latin typeface="MS Reference Sans Serif" pitchFamily="34" charset="0"/>
              </a:rPr>
              <a:t>2010. </a:t>
            </a:r>
            <a:r>
              <a:rPr sz="1800" smtClean="0">
                <a:solidFill>
                  <a:schemeClr val="bg2">
                    <a:lumMod val="75000"/>
                  </a:schemeClr>
                </a:solidFill>
                <a:latin typeface="MS Reference Sans Serif" pitchFamily="34" charset="0"/>
              </a:rPr>
              <a:t>održana je novogodišnja predstava Carpe Diem Centra, privatne škole jezika</a:t>
            </a:r>
            <a:r>
              <a:rPr lang="sr-Latn-CS" sz="1800" dirty="0" smtClean="0">
                <a:solidFill>
                  <a:schemeClr val="bg2">
                    <a:lumMod val="75000"/>
                  </a:schemeClr>
                </a:solidFill>
                <a:latin typeface="MS Reference Sans Serif" pitchFamily="34" charset="0"/>
              </a:rPr>
              <a:t> Darjine koleginice sa fakulteta</a:t>
            </a:r>
            <a:r>
              <a:rPr sz="1800" smtClean="0">
                <a:solidFill>
                  <a:schemeClr val="bg2">
                    <a:lumMod val="75000"/>
                  </a:schemeClr>
                </a:solidFill>
                <a:latin typeface="MS Reference Sans Serif" pitchFamily="34" charset="0"/>
              </a:rPr>
              <a:t>. Dečica su vredno radila i napravila su predivne čestitke, a novac od prodaje čestitki išao je za našu akciju!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8.jpg"/>
          <p:cNvPicPr>
            <a:picLocks noGrp="1" noChangeAspect="1"/>
          </p:cNvPicPr>
          <p:nvPr>
            <p:ph idx="1"/>
          </p:nvPr>
        </p:nvPicPr>
        <p:blipFill>
          <a:blip r:embed="rId2"/>
          <a:stretch>
            <a:fillRect/>
          </a:stretch>
        </p:blipFill>
        <p:spPr>
          <a:xfrm>
            <a:off x="2895600" y="1524000"/>
            <a:ext cx="33528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29. januara 2011</a:t>
            </a:r>
            <a:r>
              <a:rPr lang="sr-Latn-CS" sz="1800" dirty="0" smtClean="0">
                <a:solidFill>
                  <a:schemeClr val="bg2">
                    <a:lumMod val="75000"/>
                  </a:schemeClr>
                </a:solidFill>
                <a:latin typeface="MS Reference Sans Serif" pitchFamily="34" charset="0"/>
              </a:rPr>
              <a:t>. održano je humanitarno S</a:t>
            </a:r>
            <a:r>
              <a:rPr sz="1800" smtClean="0">
                <a:solidFill>
                  <a:schemeClr val="bg2">
                    <a:lumMod val="75000"/>
                  </a:schemeClr>
                </a:solidFill>
                <a:latin typeface="MS Reference Sans Serif" pitchFamily="34" charset="0"/>
              </a:rPr>
              <a:t>kandinavsko veče</a:t>
            </a:r>
            <a:r>
              <a:rPr lang="sr-Latn-CS" sz="1800" dirty="0" smtClean="0">
                <a:solidFill>
                  <a:schemeClr val="bg2">
                    <a:lumMod val="75000"/>
                  </a:schemeClr>
                </a:solidFill>
                <a:latin typeface="MS Reference Sans Serif" pitchFamily="34" charset="0"/>
              </a:rPr>
              <a:t> </a:t>
            </a:r>
            <a:r>
              <a:rPr sz="1800" smtClean="0">
                <a:solidFill>
                  <a:schemeClr val="bg2">
                    <a:lumMod val="75000"/>
                  </a:schemeClr>
                </a:solidFill>
                <a:latin typeface="MS Reference Sans Serif" pitchFamily="34" charset="0"/>
              </a:rPr>
              <a:t>u organizaciji katedre za turizmologiju Geografskog fakuleta u Novom Sadu</a:t>
            </a:r>
            <a:r>
              <a:rPr lang="sr-Latn-CS" sz="1800" dirty="0" smtClean="0">
                <a:solidFill>
                  <a:schemeClr val="bg2">
                    <a:lumMod val="75000"/>
                  </a:schemeClr>
                </a:solidFill>
                <a:latin typeface="MS Reference Sans Serif" pitchFamily="34" charset="0"/>
              </a:rPr>
              <a:t>.</a:t>
            </a:r>
            <a:r>
              <a:rPr sz="1600" b="1" smtClean="0"/>
              <a:t/>
            </a:r>
            <a:br>
              <a:rPr sz="1600" b="1" smtClean="0"/>
            </a:br>
            <a:endParaRPr lang="en-US" sz="1600" dirty="0">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9.jpg"/>
          <p:cNvPicPr>
            <a:picLocks noGrp="1" noChangeAspect="1"/>
          </p:cNvPicPr>
          <p:nvPr>
            <p:ph idx="1"/>
          </p:nvPr>
        </p:nvPicPr>
        <p:blipFill>
          <a:blip r:embed="rId2"/>
          <a:stretch>
            <a:fillRect/>
          </a:stretch>
        </p:blipFill>
        <p:spPr>
          <a:xfrm>
            <a:off x="1357290" y="1643050"/>
            <a:ext cx="6572296" cy="4399787"/>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subotu, 29. januara 2011. u okviru koncertnog vikenda “Studio M – najva</a:t>
            </a:r>
            <a:r>
              <a:rPr lang="sr-Latn-CS" sz="1800" dirty="0" smtClean="0">
                <a:solidFill>
                  <a:schemeClr val="bg2">
                    <a:lumMod val="75000"/>
                  </a:schemeClr>
                </a:solidFill>
                <a:latin typeface="MS Reference Sans Serif" pitchFamily="34" charset="0"/>
              </a:rPr>
              <a:t>žnija adresa“ svirali su Darjin bend, Stranded (Novi Sad), i Krš (Beograd). Ovom prilikom bile su postavljene kutije za priloge i sav prikupljen novac išao je za akciju Devojka koja voli život.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0.jpg"/>
          <p:cNvPicPr>
            <a:picLocks noGrp="1" noChangeAspect="1"/>
          </p:cNvPicPr>
          <p:nvPr>
            <p:ph idx="1"/>
          </p:nvPr>
        </p:nvPicPr>
        <p:blipFill>
          <a:blip r:embed="rId2"/>
          <a:stretch>
            <a:fillRect/>
          </a:stretch>
        </p:blipFill>
        <p:spPr>
          <a:xfrm>
            <a:off x="1357290" y="1500174"/>
            <a:ext cx="6676479" cy="4469532"/>
          </a:xfrm>
        </p:spPr>
      </p:pic>
      <p:sp>
        <p:nvSpPr>
          <p:cNvPr id="3" name="Title 2"/>
          <p:cNvSpPr>
            <a:spLocks noGrp="1"/>
          </p:cNvSpPr>
          <p:nvPr>
            <p:ph type="title"/>
          </p:nvPr>
        </p:nvSpPr>
        <p:spPr/>
        <p:txBody>
          <a:bodyPr>
            <a:normAutofit/>
          </a:bodyPr>
          <a:lstStyle/>
          <a:p>
            <a:r>
              <a:rPr lang="sr-Latn-CS" sz="1800" dirty="0" smtClean="0">
                <a:solidFill>
                  <a:schemeClr val="bg2">
                    <a:lumMod val="75000"/>
                  </a:schemeClr>
                </a:solidFill>
                <a:latin typeface="MS Reference Sans Serif" pitchFamily="34" charset="0"/>
              </a:rPr>
              <a:t>U nedelju, 30. januara 2011. drugog dana </a:t>
            </a:r>
            <a:r>
              <a:rPr sz="1800" smtClean="0">
                <a:solidFill>
                  <a:schemeClr val="bg2">
                    <a:lumMod val="75000"/>
                  </a:schemeClr>
                </a:solidFill>
                <a:latin typeface="MS Reference Sans Serif" pitchFamily="34" charset="0"/>
              </a:rPr>
              <a:t>u okviru koncertnog vikenda “Studio M – najva</a:t>
            </a:r>
            <a:r>
              <a:rPr lang="sr-Latn-CS" sz="1800" dirty="0" smtClean="0">
                <a:solidFill>
                  <a:schemeClr val="bg2">
                    <a:lumMod val="75000"/>
                  </a:schemeClr>
                </a:solidFill>
                <a:latin typeface="MS Reference Sans Serif" pitchFamily="34" charset="0"/>
              </a:rPr>
              <a:t>žnija adresa“ svirali su bendovi Drum’n’zez i Zemlja gruva.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2.jpg"/>
          <p:cNvPicPr>
            <a:picLocks noGrp="1" noChangeAspect="1"/>
          </p:cNvPicPr>
          <p:nvPr>
            <p:ph idx="1"/>
          </p:nvPr>
        </p:nvPicPr>
        <p:blipFill>
          <a:blip r:embed="rId2"/>
          <a:stretch>
            <a:fillRect/>
          </a:stretch>
        </p:blipFill>
        <p:spPr>
          <a:xfrm>
            <a:off x="2714612" y="1643050"/>
            <a:ext cx="3463467" cy="4795570"/>
          </a:xfrm>
        </p:spPr>
      </p:pic>
      <p:sp>
        <p:nvSpPr>
          <p:cNvPr id="3" name="Title 2"/>
          <p:cNvSpPr>
            <a:spLocks noGrp="1"/>
          </p:cNvSpPr>
          <p:nvPr>
            <p:ph type="title"/>
          </p:nvPr>
        </p:nvSpPr>
        <p:spPr>
          <a:xfrm>
            <a:off x="457200" y="152400"/>
            <a:ext cx="8229600" cy="1419212"/>
          </a:xfrm>
        </p:spPr>
        <p:txBody>
          <a:bodyPr>
            <a:noAutofit/>
          </a:bodyPr>
          <a:lstStyle/>
          <a:p>
            <a:r>
              <a:rPr lang="sr-Latn-CS" sz="1600" dirty="0" smtClean="0">
                <a:solidFill>
                  <a:schemeClr val="bg2">
                    <a:lumMod val="75000"/>
                  </a:schemeClr>
                </a:solidFill>
                <a:latin typeface="MS Reference Sans Serif" pitchFamily="34" charset="0"/>
              </a:rPr>
              <a:t>01. februara 2011. održana je još jedna akcija podrške akciji Devojka koja voli život u našoj prestonici. Ovog puta organizovano je poetsko-muzičko veče u Ustanovi kulture Vuk Karadžić. Organizatorka ove večeri je mlada pesnikinja Iskra Peneva. A neki od učesnika bili su Katarina Mrvić na violini, Natalija Gojak na violini, Julija Krivošić na fagotu, a zatim i pesnici Bojan Vasić, Katarina Fiamengo i Iskra Peneva. </a:t>
            </a:r>
            <a:endParaRPr lang="en-US" sz="16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1.jpg"/>
          <p:cNvPicPr>
            <a:picLocks noGrp="1" noChangeAspect="1"/>
          </p:cNvPicPr>
          <p:nvPr>
            <p:ph idx="1"/>
          </p:nvPr>
        </p:nvPicPr>
        <p:blipFill>
          <a:blip r:embed="rId2"/>
          <a:stretch>
            <a:fillRect/>
          </a:stretch>
        </p:blipFill>
        <p:spPr>
          <a:xfrm>
            <a:off x="1524000" y="1524000"/>
            <a:ext cx="6096000" cy="4572000"/>
          </a:xfrm>
        </p:spPr>
      </p:pic>
      <p:sp>
        <p:nvSpPr>
          <p:cNvPr id="3" name="Title 2"/>
          <p:cNvSpPr>
            <a:spLocks noGrp="1"/>
          </p:cNvSpPr>
          <p:nvPr>
            <p:ph type="title"/>
          </p:nvPr>
        </p:nvSpPr>
        <p:spPr/>
        <p:txBody>
          <a:bodyPr>
            <a:normAutofit/>
          </a:bodyPr>
          <a:lstStyle/>
          <a:p>
            <a:r>
              <a:rPr lang="pl-PL" sz="1600" dirty="0" smtClean="0">
                <a:solidFill>
                  <a:schemeClr val="bg2">
                    <a:lumMod val="75000"/>
                  </a:schemeClr>
                </a:solidFill>
                <a:latin typeface="MS Reference Sans Serif" pitchFamily="34" charset="0"/>
              </a:rPr>
              <a:t>6. februara 2011. u Omladinskom centru CK13 za Devojku koja voli život svirali su Ana Never i Went. </a:t>
            </a:r>
            <a:r>
              <a:rPr lang="pl-PL" sz="1600" dirty="0" smtClean="0">
                <a:latin typeface="MS Reference Sans Serif" pitchFamily="34" charset="0"/>
              </a:rPr>
              <a:t/>
            </a:r>
            <a:br>
              <a:rPr lang="pl-PL" sz="1600" dirty="0" smtClean="0">
                <a:latin typeface="MS Reference Sans Serif" pitchFamily="34" charset="0"/>
              </a:rPr>
            </a:br>
            <a:endParaRPr lang="en-US" sz="1600" dirty="0">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9.jpg"/>
          <p:cNvPicPr>
            <a:picLocks noGrp="1" noChangeAspect="1"/>
          </p:cNvPicPr>
          <p:nvPr>
            <p:ph idx="1"/>
          </p:nvPr>
        </p:nvPicPr>
        <p:blipFill>
          <a:blip r:embed="rId2"/>
          <a:stretch>
            <a:fillRect/>
          </a:stretch>
        </p:blipFill>
        <p:spPr>
          <a:xfrm>
            <a:off x="2368550" y="1524000"/>
            <a:ext cx="4406900" cy="4572000"/>
          </a:xfrm>
        </p:spPr>
      </p:pic>
      <p:sp>
        <p:nvSpPr>
          <p:cNvPr id="3" name="Title 2"/>
          <p:cNvSpPr>
            <a:spLocks noGrp="1"/>
          </p:cNvSpPr>
          <p:nvPr>
            <p:ph type="title"/>
          </p:nvPr>
        </p:nvSpPr>
        <p:spPr/>
        <p:txBody>
          <a:bodyPr>
            <a:normAutofit/>
          </a:bodyPr>
          <a:lstStyle/>
          <a:p>
            <a:r>
              <a:rPr lang="sr-Latn-CS" sz="1800" dirty="0" smtClean="0">
                <a:solidFill>
                  <a:schemeClr val="bg2">
                    <a:lumMod val="75000"/>
                  </a:schemeClr>
                </a:solidFill>
                <a:latin typeface="MS Reference Sans Serif" pitchFamily="34" charset="0"/>
              </a:rPr>
              <a:t>14. februara 2011. u holu Studentskog doma zdravlja održana je humanitarna izložba slika Vasje Milankov, studentkinje Medicinskog fakulteta u Novom Sadu.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1406" y="357166"/>
            <a:ext cx="9072594" cy="6215106"/>
          </a:xfrm>
        </p:spPr>
        <p:txBody>
          <a:bodyPr>
            <a:noAutofit/>
          </a:bodyPr>
          <a:lstStyle/>
          <a:p>
            <a:pPr>
              <a:buNone/>
            </a:pPr>
            <a:r>
              <a:rPr lang="sr-Latn-CS" sz="1400" dirty="0" smtClean="0">
                <a:solidFill>
                  <a:srgbClr val="660033"/>
                </a:solidFill>
                <a:latin typeface="MS Reference Sans Serif" pitchFamily="34" charset="0"/>
              </a:rPr>
              <a:t>    </a:t>
            </a:r>
            <a:r>
              <a:rPr lang="sr-Latn-CS" sz="1600" dirty="0" smtClean="0">
                <a:solidFill>
                  <a:schemeClr val="bg2">
                    <a:lumMod val="75000"/>
                  </a:schemeClr>
                </a:solidFill>
                <a:latin typeface="MS Reference Sans Serif" pitchFamily="34" charset="0"/>
              </a:rPr>
              <a:t>Takođe su u više navrata održavane humanitarne izložbe rukotvorina za koje je svoje radove doniralo preko pedeset umentnika i kreativnih ljudi. Izložbe su održavane na Jesenjoj Cvetnoj pijaci u Novom Sadu u organizaciji Pokreta Gorana Novog Sada, na Sajmu Eko turizma u Master centru, na Malom sajmu lepih stvari, </a:t>
            </a:r>
            <a:r>
              <a:rPr lang="en-US" sz="1600" dirty="0" err="1" smtClean="0">
                <a:solidFill>
                  <a:schemeClr val="bg2">
                    <a:lumMod val="75000"/>
                  </a:schemeClr>
                </a:solidFill>
                <a:latin typeface="MS Reference Sans Serif" pitchFamily="34" charset="0"/>
              </a:rPr>
              <a:t>na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Novogodišnjem</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vašaru</a:t>
            </a:r>
            <a:r>
              <a:rPr lang="en-US" sz="1600" dirty="0" smtClean="0">
                <a:solidFill>
                  <a:schemeClr val="bg2">
                    <a:lumMod val="75000"/>
                  </a:schemeClr>
                </a:solidFill>
                <a:latin typeface="MS Reference Sans Serif" pitchFamily="34" charset="0"/>
              </a:rPr>
              <a:t> u </a:t>
            </a:r>
            <a:r>
              <a:rPr lang="en-US" sz="1600" dirty="0" err="1" smtClean="0">
                <a:solidFill>
                  <a:schemeClr val="bg2">
                    <a:lumMod val="75000"/>
                  </a:schemeClr>
                </a:solidFill>
                <a:latin typeface="MS Reference Sans Serif" pitchFamily="34" charset="0"/>
              </a:rPr>
              <a:t>Novom</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Sadu</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kao</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na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Novosadskoj</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zimi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na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Spensu</a:t>
            </a:r>
            <a:r>
              <a:rPr lang="en-US" sz="1600" dirty="0" smtClean="0">
                <a:solidFill>
                  <a:schemeClr val="bg2">
                    <a:lumMod val="75000"/>
                  </a:schemeClr>
                </a:solidFill>
                <a:latin typeface="MS Reference Sans Serif" pitchFamily="34" charset="0"/>
              </a:rPr>
              <a:t>. </a:t>
            </a:r>
            <a:r>
              <a:rPr lang="sr-Latn-CS" sz="1600" dirty="0" smtClean="0">
                <a:solidFill>
                  <a:schemeClr val="bg2">
                    <a:lumMod val="75000"/>
                  </a:schemeClr>
                </a:solidFill>
                <a:latin typeface="MS Reference Sans Serif" pitchFamily="34" charset="0"/>
              </a:rPr>
              <a:t>A</a:t>
            </a:r>
            <a:r>
              <a:rPr lang="en-US" sz="1600" dirty="0" err="1" smtClean="0">
                <a:solidFill>
                  <a:schemeClr val="bg2">
                    <a:lumMod val="75000"/>
                  </a:schemeClr>
                </a:solidFill>
                <a:latin typeface="MS Reference Sans Serif" pitchFamily="34" charset="0"/>
              </a:rPr>
              <a:t>kciju</a:t>
            </a:r>
            <a:r>
              <a:rPr lang="en-US" sz="1600" dirty="0" smtClean="0">
                <a:solidFill>
                  <a:schemeClr val="bg2">
                    <a:lumMod val="75000"/>
                  </a:schemeClr>
                </a:solidFill>
                <a:latin typeface="MS Reference Sans Serif" pitchFamily="34" charset="0"/>
              </a:rPr>
              <a:t> </a:t>
            </a:r>
            <a:r>
              <a:rPr lang="sr-Latn-CS" sz="1600" dirty="0" smtClean="0">
                <a:solidFill>
                  <a:schemeClr val="bg2">
                    <a:lumMod val="75000"/>
                  </a:schemeClr>
                </a:solidFill>
                <a:latin typeface="MS Reference Sans Serif" pitchFamily="34" charset="0"/>
              </a:rPr>
              <a:t>Devojka koja voli život </a:t>
            </a:r>
            <a:r>
              <a:rPr lang="en-US" sz="1600" dirty="0" err="1" smtClean="0">
                <a:solidFill>
                  <a:schemeClr val="bg2">
                    <a:lumMod val="75000"/>
                  </a:schemeClr>
                </a:solidFill>
                <a:latin typeface="MS Reference Sans Serif" pitchFamily="34" charset="0"/>
              </a:rPr>
              <a:t>podržali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su</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Srbijagas</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Elektrovojvodina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sindikat</a:t>
            </a:r>
            <a:r>
              <a:rPr lang="en-US" sz="1600" dirty="0" smtClean="0">
                <a:solidFill>
                  <a:schemeClr val="bg2">
                    <a:lumMod val="75000"/>
                  </a:schemeClr>
                </a:solidFill>
                <a:latin typeface="MS Reference Sans Serif" pitchFamily="34" charset="0"/>
              </a:rPr>
              <a:t> NIS-a </a:t>
            </a:r>
            <a:r>
              <a:rPr lang="en-US" sz="1600" dirty="0" err="1" smtClean="0">
                <a:solidFill>
                  <a:schemeClr val="bg2">
                    <a:lumMod val="75000"/>
                  </a:schemeClr>
                </a:solidFill>
                <a:latin typeface="MS Reference Sans Serif" pitchFamily="34" charset="0"/>
              </a:rPr>
              <a:t>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Telefonoteka</a:t>
            </a:r>
            <a:r>
              <a:rPr lang="en-US" sz="1600" dirty="0" smtClean="0">
                <a:solidFill>
                  <a:schemeClr val="bg2">
                    <a:lumMod val="75000"/>
                  </a:schemeClr>
                </a:solidFill>
                <a:latin typeface="MS Reference Sans Serif" pitchFamily="34" charset="0"/>
              </a:rPr>
              <a:t>.</a:t>
            </a:r>
          </a:p>
          <a:p>
            <a:pPr>
              <a:buNone/>
            </a:pPr>
            <a:r>
              <a:rPr lang="en-US" sz="1600" dirty="0" smtClean="0">
                <a:solidFill>
                  <a:schemeClr val="bg2">
                    <a:lumMod val="75000"/>
                  </a:schemeClr>
                </a:solidFill>
                <a:latin typeface="MS Reference Sans Serif" pitchFamily="34" charset="0"/>
              </a:rPr>
              <a:t> </a:t>
            </a:r>
            <a:r>
              <a:rPr lang="sr-Latn-CS" sz="1600" dirty="0" smtClean="0">
                <a:solidFill>
                  <a:schemeClr val="bg2">
                    <a:lumMod val="75000"/>
                  </a:schemeClr>
                </a:solidFill>
                <a:latin typeface="MS Reference Sans Serif" pitchFamily="34" charset="0"/>
              </a:rPr>
              <a:t> </a:t>
            </a:r>
            <a:endParaRPr lang="en-US" sz="1600" dirty="0" smtClean="0">
              <a:solidFill>
                <a:schemeClr val="bg2">
                  <a:lumMod val="75000"/>
                </a:schemeClr>
              </a:solidFill>
              <a:latin typeface="MS Reference Sans Serif" pitchFamily="34" charset="0"/>
            </a:endParaRPr>
          </a:p>
          <a:p>
            <a:pPr>
              <a:buNone/>
            </a:pPr>
            <a:r>
              <a:rPr lang="sr-Latn-CS" sz="1600" dirty="0" smtClean="0">
                <a:solidFill>
                  <a:schemeClr val="bg2">
                    <a:lumMod val="75000"/>
                  </a:schemeClr>
                </a:solidFill>
                <a:latin typeface="MS Reference Sans Serif" pitchFamily="34" charset="0"/>
              </a:rPr>
              <a:t>    Održano je nekoliko humanitarnih pozorišnih predstava i serija koncerata „Nedelja za Devojku Koja Voli Život“, koji su se skoro svakog četvrtka i nedelje od oktobra 2010. do marta 2011. održavali u novosadskom klubu Trema, i u okviru kojih je nastupilo preko četrdeset bendova.</a:t>
            </a:r>
            <a:endParaRPr lang="en-US" sz="1600" dirty="0" smtClean="0">
              <a:solidFill>
                <a:schemeClr val="bg2">
                  <a:lumMod val="75000"/>
                </a:schemeClr>
              </a:solidFill>
              <a:latin typeface="MS Reference Sans Serif" pitchFamily="34" charset="0"/>
            </a:endParaRPr>
          </a:p>
          <a:p>
            <a:pPr>
              <a:buNone/>
            </a:pPr>
            <a:r>
              <a:rPr lang="sr-Latn-CS" sz="1600" b="1"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Darja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uspeva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na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kreativan</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lep</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potpuno</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jedinstven</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način</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da</a:t>
            </a:r>
            <a:r>
              <a:rPr lang="en-US" sz="1600" dirty="0" smtClean="0">
                <a:solidFill>
                  <a:schemeClr val="bg2">
                    <a:lumMod val="75000"/>
                  </a:schemeClr>
                </a:solidFill>
                <a:latin typeface="MS Reference Sans Serif" pitchFamily="34" charset="0"/>
              </a:rPr>
              <a:t> se </a:t>
            </a:r>
            <a:r>
              <a:rPr lang="en-US" sz="1600" dirty="0" err="1" smtClean="0">
                <a:solidFill>
                  <a:schemeClr val="bg2">
                    <a:lumMod val="75000"/>
                  </a:schemeClr>
                </a:solidFill>
                <a:latin typeface="MS Reference Sans Serif" pitchFamily="34" charset="0"/>
              </a:rPr>
              <a:t>bori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za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sebe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svoje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zdravlje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Ko</a:t>
            </a:r>
            <a:r>
              <a:rPr lang="en-US" sz="1600" dirty="0" smtClean="0">
                <a:solidFill>
                  <a:schemeClr val="bg2">
                    <a:lumMod val="75000"/>
                  </a:schemeClr>
                </a:solidFill>
                <a:latin typeface="MS Reference Sans Serif" pitchFamily="34" charset="0"/>
              </a:rPr>
              <a:t> god je u </a:t>
            </a:r>
            <a:r>
              <a:rPr lang="en-US" sz="1600" dirty="0" err="1" smtClean="0">
                <a:solidFill>
                  <a:schemeClr val="bg2">
                    <a:lumMod val="75000"/>
                  </a:schemeClr>
                </a:solidFill>
                <a:latin typeface="MS Reference Sans Serif" pitchFamily="34" charset="0"/>
              </a:rPr>
              <a:t>ovoj</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akciji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pomogao</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dobio</a:t>
            </a:r>
            <a:r>
              <a:rPr lang="en-US" sz="1600" dirty="0" smtClean="0">
                <a:solidFill>
                  <a:schemeClr val="bg2">
                    <a:lumMod val="75000"/>
                  </a:schemeClr>
                </a:solidFill>
                <a:latin typeface="MS Reference Sans Serif" pitchFamily="34" charset="0"/>
              </a:rPr>
              <a:t> je </a:t>
            </a:r>
            <a:r>
              <a:rPr lang="en-US" sz="1600" dirty="0" err="1" smtClean="0">
                <a:solidFill>
                  <a:schemeClr val="bg2">
                    <a:lumMod val="75000"/>
                  </a:schemeClr>
                </a:solidFill>
                <a:latin typeface="MS Reference Sans Serif" pitchFamily="34" charset="0"/>
              </a:rPr>
              <a:t>nešto</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zauzvrat</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Dobio</a:t>
            </a:r>
            <a:r>
              <a:rPr lang="en-US" sz="1600" dirty="0" smtClean="0">
                <a:solidFill>
                  <a:schemeClr val="bg2">
                    <a:lumMod val="75000"/>
                  </a:schemeClr>
                </a:solidFill>
                <a:latin typeface="MS Reference Sans Serif" pitchFamily="34" charset="0"/>
              </a:rPr>
              <a:t> je </a:t>
            </a:r>
            <a:r>
              <a:rPr lang="en-US" sz="1600" dirty="0" err="1" smtClean="0">
                <a:solidFill>
                  <a:schemeClr val="bg2">
                    <a:lumMod val="75000"/>
                  </a:schemeClr>
                </a:solidFill>
                <a:latin typeface="MS Reference Sans Serif" pitchFamily="34" charset="0"/>
              </a:rPr>
              <a:t>lep</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provod</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na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svirci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ili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predstavi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dobio</a:t>
            </a:r>
            <a:r>
              <a:rPr lang="en-US" sz="1600" dirty="0" smtClean="0">
                <a:solidFill>
                  <a:schemeClr val="bg2">
                    <a:lumMod val="75000"/>
                  </a:schemeClr>
                </a:solidFill>
                <a:latin typeface="MS Reference Sans Serif" pitchFamily="34" charset="0"/>
              </a:rPr>
              <a:t> je </a:t>
            </a:r>
            <a:r>
              <a:rPr lang="en-US" sz="1600" dirty="0" err="1" smtClean="0">
                <a:solidFill>
                  <a:schemeClr val="bg2">
                    <a:lumMod val="75000"/>
                  </a:schemeClr>
                </a:solidFill>
                <a:latin typeface="MS Reference Sans Serif" pitchFamily="34" charset="0"/>
              </a:rPr>
              <a:t>unikatni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komad</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nakita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odeće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ili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neko</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umetničko</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delo</a:t>
            </a:r>
            <a:r>
              <a:rPr lang="en-US" sz="1600" dirty="0" smtClean="0">
                <a:solidFill>
                  <a:schemeClr val="bg2">
                    <a:lumMod val="75000"/>
                  </a:schemeClr>
                </a:solidFill>
                <a:latin typeface="MS Reference Sans Serif" pitchFamily="34" charset="0"/>
              </a:rPr>
              <a:t>; a </a:t>
            </a:r>
            <a:r>
              <a:rPr lang="en-US" sz="1600" dirty="0" err="1" smtClean="0">
                <a:solidFill>
                  <a:schemeClr val="bg2">
                    <a:lumMod val="75000"/>
                  </a:schemeClr>
                </a:solidFill>
                <a:latin typeface="MS Reference Sans Serif" pitchFamily="34" charset="0"/>
              </a:rPr>
              <a:t>najlepše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od</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svega</a:t>
            </a:r>
            <a:r>
              <a:rPr lang="sr-Latn-CS" sz="1600" dirty="0" smtClean="0">
                <a:solidFill>
                  <a:schemeClr val="bg2">
                    <a:lumMod val="75000"/>
                  </a:schemeClr>
                </a:solidFill>
                <a:latin typeface="MS Reference Sans Serif" pitchFamily="34" charset="0"/>
              </a:rPr>
              <a:t> </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dobio</a:t>
            </a:r>
            <a:r>
              <a:rPr lang="en-US" sz="1600" dirty="0" smtClean="0">
                <a:solidFill>
                  <a:schemeClr val="bg2">
                    <a:lumMod val="75000"/>
                  </a:schemeClr>
                </a:solidFill>
                <a:latin typeface="MS Reference Sans Serif" pitchFamily="34" charset="0"/>
              </a:rPr>
              <a:t> je </a:t>
            </a:r>
            <a:r>
              <a:rPr lang="en-US" sz="1600" dirty="0" err="1" smtClean="0">
                <a:solidFill>
                  <a:schemeClr val="bg2">
                    <a:lumMod val="75000"/>
                  </a:schemeClr>
                </a:solidFill>
                <a:latin typeface="MS Reference Sans Serif" pitchFamily="34" charset="0"/>
              </a:rPr>
              <a:t>osećaj</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da</a:t>
            </a:r>
            <a:r>
              <a:rPr lang="en-US" sz="1600" dirty="0" smtClean="0">
                <a:solidFill>
                  <a:schemeClr val="bg2">
                    <a:lumMod val="75000"/>
                  </a:schemeClr>
                </a:solidFill>
                <a:latin typeface="MS Reference Sans Serif" pitchFamily="34" charset="0"/>
              </a:rPr>
              <a:t> je </a:t>
            </a:r>
            <a:r>
              <a:rPr lang="en-US" sz="1600" dirty="0" err="1" smtClean="0">
                <a:solidFill>
                  <a:schemeClr val="bg2">
                    <a:lumMod val="75000"/>
                  </a:schemeClr>
                </a:solidFill>
                <a:latin typeface="MS Reference Sans Serif" pitchFamily="34" charset="0"/>
              </a:rPr>
              <a:t>nekome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pomogao</a:t>
            </a:r>
            <a:r>
              <a:rPr lang="sr-Latn-CS" sz="1600" dirty="0" smtClean="0">
                <a:solidFill>
                  <a:schemeClr val="bg2">
                    <a:lumMod val="75000"/>
                  </a:schemeClr>
                </a:solidFill>
                <a:latin typeface="MS Reference Sans Serif" pitchFamily="34" charset="0"/>
              </a:rPr>
              <a:t> </a:t>
            </a:r>
            <a:r>
              <a:rPr lang="en-US" sz="1600" dirty="0" smtClean="0">
                <a:solidFill>
                  <a:schemeClr val="bg2">
                    <a:lumMod val="75000"/>
                  </a:schemeClr>
                </a:solidFill>
                <a:latin typeface="MS Reference Sans Serif" pitchFamily="34" charset="0"/>
              </a:rPr>
              <a:t>- a to se ne </a:t>
            </a:r>
            <a:r>
              <a:rPr lang="en-US" sz="1600" dirty="0" err="1" smtClean="0">
                <a:solidFill>
                  <a:schemeClr val="bg2">
                    <a:lumMod val="75000"/>
                  </a:schemeClr>
                </a:solidFill>
                <a:latin typeface="MS Reference Sans Serif" pitchFamily="34" charset="0"/>
              </a:rPr>
              <a:t>može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meriti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ni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čim</a:t>
            </a:r>
            <a:r>
              <a:rPr lang="en-US" sz="1600" dirty="0" smtClean="0">
                <a:solidFill>
                  <a:schemeClr val="bg2">
                    <a:lumMod val="75000"/>
                  </a:schemeClr>
                </a:solidFill>
                <a:latin typeface="MS Reference Sans Serif" pitchFamily="34" charset="0"/>
              </a:rPr>
              <a:t>.</a:t>
            </a:r>
          </a:p>
          <a:p>
            <a:pPr>
              <a:buNone/>
            </a:pPr>
            <a:r>
              <a:rPr lang="sr-Latn-CS" sz="1600" dirty="0" smtClean="0">
                <a:solidFill>
                  <a:schemeClr val="bg2">
                    <a:lumMod val="75000"/>
                  </a:schemeClr>
                </a:solidFill>
                <a:latin typeface="MS Reference Sans Serif" pitchFamily="34" charset="0"/>
              </a:rPr>
              <a:t>    </a:t>
            </a:r>
            <a:r>
              <a:rPr lang="en-US" sz="1600" dirty="0" smtClean="0">
                <a:solidFill>
                  <a:schemeClr val="bg2">
                    <a:lumMod val="75000"/>
                  </a:schemeClr>
                </a:solidFill>
                <a:latin typeface="MS Reference Sans Serif" pitchFamily="34" charset="0"/>
              </a:rPr>
              <a:t>I </a:t>
            </a:r>
            <a:r>
              <a:rPr lang="en-US" sz="1600" dirty="0" err="1" smtClean="0">
                <a:solidFill>
                  <a:schemeClr val="bg2">
                    <a:lumMod val="75000"/>
                  </a:schemeClr>
                </a:solidFill>
                <a:latin typeface="MS Reference Sans Serif" pitchFamily="34" charset="0"/>
              </a:rPr>
              <a:t>zato</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kada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sledeći</a:t>
            </a:r>
            <a:r>
              <a:rPr lang="en-US" sz="1600" dirty="0" smtClean="0">
                <a:solidFill>
                  <a:schemeClr val="bg2">
                    <a:lumMod val="75000"/>
                  </a:schemeClr>
                </a:solidFill>
                <a:latin typeface="MS Reference Sans Serif" pitchFamily="34" charset="0"/>
              </a:rPr>
              <a:t> put </a:t>
            </a:r>
            <a:r>
              <a:rPr lang="en-US" sz="1600" dirty="0" err="1" smtClean="0">
                <a:solidFill>
                  <a:schemeClr val="bg2">
                    <a:lumMod val="75000"/>
                  </a:schemeClr>
                </a:solidFill>
                <a:latin typeface="MS Reference Sans Serif" pitchFamily="34" charset="0"/>
              </a:rPr>
              <a:t>pomislite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kako</a:t>
            </a:r>
            <a:r>
              <a:rPr lang="en-US" sz="1600" dirty="0" smtClean="0">
                <a:solidFill>
                  <a:schemeClr val="bg2">
                    <a:lumMod val="75000"/>
                  </a:schemeClr>
                </a:solidFill>
                <a:latin typeface="MS Reference Sans Serif" pitchFamily="34" charset="0"/>
              </a:rPr>
              <a:t> se </a:t>
            </a:r>
            <a:r>
              <a:rPr lang="en-US" sz="1600" dirty="0" err="1" smtClean="0">
                <a:solidFill>
                  <a:schemeClr val="bg2">
                    <a:lumMod val="75000"/>
                  </a:schemeClr>
                </a:solidFill>
                <a:latin typeface="MS Reference Sans Serif" pitchFamily="34" charset="0"/>
              </a:rPr>
              <a:t>najgore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stvari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dešavaju</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vama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kako</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ovaj</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život</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nema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smisla</a:t>
            </a:r>
            <a:r>
              <a:rPr lang="sr-Latn-CS" sz="1600" dirty="0" smtClean="0">
                <a:solidFill>
                  <a:schemeClr val="bg2">
                    <a:lumMod val="75000"/>
                  </a:schemeClr>
                </a:solidFill>
                <a:latin typeface="MS Reference Sans Serif" pitchFamily="34" charset="0"/>
              </a:rPr>
              <a:t> </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setite</a:t>
            </a:r>
            <a:r>
              <a:rPr lang="en-US" sz="1600" dirty="0" smtClean="0">
                <a:solidFill>
                  <a:schemeClr val="bg2">
                    <a:lumMod val="75000"/>
                  </a:schemeClr>
                </a:solidFill>
                <a:latin typeface="MS Reference Sans Serif" pitchFamily="34" charset="0"/>
              </a:rPr>
              <a:t> se </a:t>
            </a:r>
            <a:r>
              <a:rPr lang="en-US" sz="1600" dirty="0" err="1" smtClean="0">
                <a:solidFill>
                  <a:schemeClr val="bg2">
                    <a:lumMod val="75000"/>
                  </a:schemeClr>
                </a:solidFill>
                <a:latin typeface="MS Reference Sans Serif" pitchFamily="34" charset="0"/>
              </a:rPr>
              <a:t>Darje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Devojke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koja</a:t>
            </a:r>
            <a:r>
              <a:rPr lang="en-US" sz="1600" dirty="0" smtClean="0">
                <a:solidFill>
                  <a:schemeClr val="bg2">
                    <a:lumMod val="75000"/>
                  </a:schemeClr>
                </a:solidFill>
                <a:latin typeface="MS Reference Sans Serif" pitchFamily="34" charset="0"/>
              </a:rPr>
              <a:t> se </a:t>
            </a:r>
            <a:r>
              <a:rPr lang="en-US" sz="1600" dirty="0" err="1" smtClean="0">
                <a:solidFill>
                  <a:schemeClr val="bg2">
                    <a:lumMod val="75000"/>
                  </a:schemeClr>
                </a:solidFill>
                <a:latin typeface="MS Reference Sans Serif" pitchFamily="34" charset="0"/>
              </a:rPr>
              <a:t>za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svoj</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život</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bori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svim</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silama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koja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svoj</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život</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voli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želi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da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sačuva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koja</a:t>
            </a:r>
            <a:r>
              <a:rPr lang="en-US" sz="1600" dirty="0" smtClean="0">
                <a:solidFill>
                  <a:schemeClr val="bg2">
                    <a:lumMod val="75000"/>
                  </a:schemeClr>
                </a:solidFill>
                <a:latin typeface="MS Reference Sans Serif" pitchFamily="34" charset="0"/>
              </a:rPr>
              <a:t> je </a:t>
            </a:r>
            <a:r>
              <a:rPr lang="en-US" sz="1600" dirty="0" err="1" smtClean="0">
                <a:solidFill>
                  <a:schemeClr val="bg2">
                    <a:lumMod val="75000"/>
                  </a:schemeClr>
                </a:solidFill>
                <a:latin typeface="MS Reference Sans Serif" pitchFamily="34" charset="0"/>
              </a:rPr>
              <a:t>puna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entuzijazma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volje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pozitivne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energije</a:t>
            </a:r>
            <a:r>
              <a:rPr lang="en-US" sz="1600" dirty="0" smtClean="0">
                <a:solidFill>
                  <a:schemeClr val="bg2">
                    <a:lumMod val="75000"/>
                  </a:schemeClr>
                </a:solidFill>
                <a:latin typeface="MS Reference Sans Serif" pitchFamily="34" charset="0"/>
              </a:rPr>
              <a:t>. Ne </a:t>
            </a:r>
            <a:r>
              <a:rPr lang="en-US" sz="1600" dirty="0" err="1" smtClean="0">
                <a:solidFill>
                  <a:schemeClr val="bg2">
                    <a:lumMod val="75000"/>
                  </a:schemeClr>
                </a:solidFill>
                <a:latin typeface="MS Reference Sans Serif" pitchFamily="34" charset="0"/>
              </a:rPr>
              <a:t>zaboravite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koliko</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život</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zaista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vredi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Prošetajte</a:t>
            </a:r>
            <a:r>
              <a:rPr lang="en-US" sz="1600" dirty="0" smtClean="0">
                <a:solidFill>
                  <a:schemeClr val="bg2">
                    <a:lumMod val="75000"/>
                  </a:schemeClr>
                </a:solidFill>
                <a:latin typeface="MS Reference Sans Serif" pitchFamily="34" charset="0"/>
              </a:rPr>
              <a:t> do </a:t>
            </a:r>
            <a:r>
              <a:rPr lang="en-US" sz="1600" dirty="0" err="1" smtClean="0">
                <a:solidFill>
                  <a:schemeClr val="bg2">
                    <a:lumMod val="75000"/>
                  </a:schemeClr>
                </a:solidFill>
                <a:latin typeface="MS Reference Sans Serif" pitchFamily="34" charset="0"/>
              </a:rPr>
              <a:t>izložbe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kupite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makar</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neku</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sitnicu</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Izađite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na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svirku</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Bićete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nagrađeni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jako</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lepim</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osećajem</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da</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ste</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pomogli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jednom</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mladom</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životu</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vaš</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život</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će</a:t>
            </a:r>
            <a:r>
              <a:rPr lang="en-US" sz="1600" dirty="0" smtClean="0">
                <a:solidFill>
                  <a:schemeClr val="bg2">
                    <a:lumMod val="75000"/>
                  </a:schemeClr>
                </a:solidFill>
                <a:latin typeface="MS Reference Sans Serif" pitchFamily="34" charset="0"/>
              </a:rPr>
              <a:t> se </a:t>
            </a:r>
            <a:r>
              <a:rPr lang="en-US" sz="1600" dirty="0" err="1" smtClean="0">
                <a:solidFill>
                  <a:schemeClr val="bg2">
                    <a:lumMod val="75000"/>
                  </a:schemeClr>
                </a:solidFill>
                <a:latin typeface="MS Reference Sans Serif" pitchFamily="34" charset="0"/>
              </a:rPr>
              <a:t>samim</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tim</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odmah</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učiniti</a:t>
            </a:r>
            <a:r>
              <a:rPr lang="en-US" sz="1600" dirty="0" smtClean="0">
                <a:solidFill>
                  <a:schemeClr val="bg2">
                    <a:lumMod val="75000"/>
                  </a:schemeClr>
                </a:solidFill>
                <a:latin typeface="MS Reference Sans Serif" pitchFamily="34" charset="0"/>
              </a:rPr>
              <a:t> </a:t>
            </a:r>
            <a:r>
              <a:rPr lang="en-US" sz="1600" dirty="0" err="1" smtClean="0">
                <a:solidFill>
                  <a:schemeClr val="bg2">
                    <a:lumMod val="75000"/>
                  </a:schemeClr>
                </a:solidFill>
                <a:latin typeface="MS Reference Sans Serif" pitchFamily="34" charset="0"/>
              </a:rPr>
              <a:t>lepšim</a:t>
            </a:r>
            <a:r>
              <a:rPr lang="en-US" sz="1600" dirty="0" smtClean="0">
                <a:solidFill>
                  <a:schemeClr val="bg2">
                    <a:lumMod val="75000"/>
                  </a:schemeClr>
                </a:solidFill>
                <a:latin typeface="MS Reference Sans Serif" pitchFamily="34" charset="0"/>
              </a:rPr>
              <a:t>.</a:t>
            </a:r>
          </a:p>
          <a:p>
            <a:endParaRPr lang="en-US" sz="16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0.jpg"/>
          <p:cNvPicPr>
            <a:picLocks noGrp="1" noChangeAspect="1"/>
          </p:cNvPicPr>
          <p:nvPr>
            <p:ph idx="1"/>
          </p:nvPr>
        </p:nvPicPr>
        <p:blipFill>
          <a:blip r:embed="rId2"/>
          <a:stretch>
            <a:fillRect/>
          </a:stretch>
        </p:blipFill>
        <p:spPr>
          <a:xfrm>
            <a:off x="3214678" y="1571612"/>
            <a:ext cx="3143272" cy="4679809"/>
          </a:xfrm>
        </p:spPr>
      </p:pic>
      <p:sp>
        <p:nvSpPr>
          <p:cNvPr id="3" name="Title 2"/>
          <p:cNvSpPr>
            <a:spLocks noGrp="1"/>
          </p:cNvSpPr>
          <p:nvPr>
            <p:ph type="title"/>
          </p:nvPr>
        </p:nvSpPr>
        <p:spPr>
          <a:xfrm>
            <a:off x="457200" y="152400"/>
            <a:ext cx="8229600" cy="1347774"/>
          </a:xfrm>
        </p:spPr>
        <p:txBody>
          <a:bodyPr>
            <a:normAutofit/>
          </a:bodyPr>
          <a:lstStyle/>
          <a:p>
            <a:r>
              <a:rPr lang="sr-Latn-CS" sz="1800" dirty="0" smtClean="0">
                <a:solidFill>
                  <a:schemeClr val="bg2">
                    <a:lumMod val="75000"/>
                  </a:schemeClr>
                </a:solidFill>
                <a:latin typeface="MS Reference Sans Serif" pitchFamily="34" charset="0"/>
              </a:rPr>
              <a:t>26. februara 2011. u baru Kaž’te održana je DJ žurka. Nastupili su sledeći DJ-evi: </a:t>
            </a:r>
            <a:r>
              <a:rPr sz="1800" smtClean="0">
                <a:solidFill>
                  <a:schemeClr val="bg2">
                    <a:lumMod val="75000"/>
                  </a:schemeClr>
                </a:solidFill>
                <a:latin typeface="MS Reference Sans Serif" pitchFamily="34" charset="0"/>
              </a:rPr>
              <a:t>DTSS (elektrana,</a:t>
            </a:r>
            <a:r>
              <a:rPr lang="sr-Latn-CS" sz="1800" dirty="0" smtClean="0">
                <a:solidFill>
                  <a:schemeClr val="bg2">
                    <a:lumMod val="75000"/>
                  </a:schemeClr>
                </a:solidFill>
                <a:latin typeface="MS Reference Sans Serif" pitchFamily="34" charset="0"/>
              </a:rPr>
              <a:t> </a:t>
            </a:r>
            <a:r>
              <a:rPr sz="1800" smtClean="0">
                <a:solidFill>
                  <a:schemeClr val="bg2">
                    <a:lumMod val="75000"/>
                  </a:schemeClr>
                </a:solidFill>
                <a:latin typeface="MS Reference Sans Serif" pitchFamily="34" charset="0"/>
              </a:rPr>
              <a:t>sicko disko)</a:t>
            </a:r>
            <a:r>
              <a:rPr lang="sr-Latn-CS" sz="1800" dirty="0" smtClean="0">
                <a:solidFill>
                  <a:schemeClr val="bg2">
                    <a:lumMod val="75000"/>
                  </a:schemeClr>
                </a:solidFill>
                <a:latin typeface="MS Reference Sans Serif" pitchFamily="34" charset="0"/>
              </a:rPr>
              <a:t>, </a:t>
            </a:r>
            <a:r>
              <a:rPr sz="1800" smtClean="0">
                <a:solidFill>
                  <a:schemeClr val="bg2">
                    <a:lumMod val="75000"/>
                  </a:schemeClr>
                </a:solidFill>
                <a:latin typeface="MS Reference Sans Serif" pitchFamily="34" charset="0"/>
              </a:rPr>
              <a:t>Ninja Boy</a:t>
            </a:r>
            <a:r>
              <a:rPr lang="sr-Latn-CS" sz="1800" dirty="0" smtClean="0">
                <a:solidFill>
                  <a:schemeClr val="bg2">
                    <a:lumMod val="75000"/>
                  </a:schemeClr>
                </a:solidFill>
                <a:latin typeface="MS Reference Sans Serif" pitchFamily="34" charset="0"/>
              </a:rPr>
              <a:t> </a:t>
            </a:r>
            <a:r>
              <a:rPr sz="1800" smtClean="0">
                <a:solidFill>
                  <a:schemeClr val="bg2">
                    <a:lumMod val="75000"/>
                  </a:schemeClr>
                </a:solidFill>
                <a:latin typeface="MS Reference Sans Serif" pitchFamily="34" charset="0"/>
              </a:rPr>
              <a:t>(elektrana)</a:t>
            </a:r>
            <a:r>
              <a:rPr lang="sr-Latn-CS" sz="1800" dirty="0" smtClean="0">
                <a:solidFill>
                  <a:schemeClr val="bg2">
                    <a:lumMod val="75000"/>
                  </a:schemeClr>
                </a:solidFill>
                <a:latin typeface="MS Reference Sans Serif" pitchFamily="34" charset="0"/>
              </a:rPr>
              <a:t>, </a:t>
            </a:r>
            <a:r>
              <a:rPr sz="1800" smtClean="0">
                <a:solidFill>
                  <a:schemeClr val="bg2">
                    <a:lumMod val="75000"/>
                  </a:schemeClr>
                </a:solidFill>
                <a:latin typeface="MS Reference Sans Serif" pitchFamily="34" charset="0"/>
              </a:rPr>
              <a:t>Don Vito </a:t>
            </a:r>
            <a:r>
              <a:rPr lang="sr-Latn-CS" sz="1800" dirty="0" smtClean="0">
                <a:solidFill>
                  <a:schemeClr val="bg2">
                    <a:lumMod val="75000"/>
                  </a:schemeClr>
                </a:solidFill>
                <a:latin typeface="MS Reference Sans Serif" pitchFamily="34" charset="0"/>
              </a:rPr>
              <a:t>,</a:t>
            </a:r>
            <a:r>
              <a:rPr sz="1800" smtClean="0">
                <a:solidFill>
                  <a:schemeClr val="bg2">
                    <a:lumMod val="75000"/>
                  </a:schemeClr>
                </a:solidFill>
                <a:latin typeface="MS Reference Sans Serif" pitchFamily="34" charset="0"/>
              </a:rPr>
              <a:t>Triphun Fresh Synthetic</a:t>
            </a:r>
            <a:r>
              <a:rPr lang="sr-Latn-CS" sz="1800" dirty="0" smtClean="0">
                <a:solidFill>
                  <a:schemeClr val="bg2">
                    <a:lumMod val="75000"/>
                  </a:schemeClr>
                </a:solidFill>
                <a:latin typeface="MS Reference Sans Serif" pitchFamily="34" charset="0"/>
              </a:rPr>
              <a:t> </a:t>
            </a:r>
            <a:r>
              <a:rPr sz="1800" smtClean="0">
                <a:solidFill>
                  <a:schemeClr val="bg2">
                    <a:lumMod val="75000"/>
                  </a:schemeClr>
                </a:solidFill>
                <a:latin typeface="MS Reference Sans Serif" pitchFamily="34" charset="0"/>
              </a:rPr>
              <a:t>/radio.elektrana.net/</a:t>
            </a:r>
            <a:r>
              <a:rPr lang="sr-Latn-CS" sz="1800" dirty="0" smtClean="0">
                <a:solidFill>
                  <a:schemeClr val="bg2">
                    <a:lumMod val="75000"/>
                  </a:schemeClr>
                </a:solidFill>
                <a:latin typeface="MS Reference Sans Serif" pitchFamily="34" charset="0"/>
              </a:rPr>
              <a:t> i </a:t>
            </a:r>
            <a:r>
              <a:rPr sz="1800" smtClean="0">
                <a:solidFill>
                  <a:schemeClr val="bg2">
                    <a:lumMod val="75000"/>
                  </a:schemeClr>
                </a:solidFill>
                <a:latin typeface="MS Reference Sans Serif" pitchFamily="34" charset="0"/>
              </a:rPr>
              <a:t>Shi_CU</a:t>
            </a:r>
            <a:r>
              <a:rPr lang="sr-Latn-CS" sz="1800" dirty="0" smtClean="0">
                <a:solidFill>
                  <a:schemeClr val="bg2">
                    <a:lumMod val="75000"/>
                  </a:schemeClr>
                </a:solidFill>
                <a:latin typeface="MS Reference Sans Serif" pitchFamily="34" charset="0"/>
              </a:rPr>
              <a:t> </a:t>
            </a:r>
            <a:r>
              <a:rPr sz="1800" smtClean="0">
                <a:solidFill>
                  <a:schemeClr val="bg2">
                    <a:lumMod val="75000"/>
                  </a:schemeClr>
                </a:solidFill>
                <a:latin typeface="MS Reference Sans Serif" pitchFamily="34" charset="0"/>
              </a:rPr>
              <a:t>(eRektana)</a:t>
            </a:r>
            <a:r>
              <a:rPr lang="sr-Latn-CS" sz="1800" dirty="0" smtClean="0">
                <a:solidFill>
                  <a:schemeClr val="bg2">
                    <a:lumMod val="75000"/>
                  </a:schemeClr>
                </a:solidFill>
                <a:latin typeface="MS Reference Sans Serif" pitchFamily="34" charset="0"/>
              </a:rPr>
              <a:t>.</a:t>
            </a:r>
            <a:r>
              <a:rPr sz="1800" smtClean="0">
                <a:solidFill>
                  <a:schemeClr val="bg2">
                    <a:lumMod val="75000"/>
                  </a:schemeClr>
                </a:solidFill>
                <a:latin typeface="MS Reference Sans Serif" pitchFamily="34" charset="0"/>
              </a:rPr>
              <a:t/>
            </a:r>
            <a:br>
              <a:rPr sz="1800" smtClean="0">
                <a:solidFill>
                  <a:schemeClr val="bg2">
                    <a:lumMod val="75000"/>
                  </a:schemeClr>
                </a:solidFill>
                <a:latin typeface="MS Reference Sans Serif" pitchFamily="34" charset="0"/>
              </a:rPr>
            </a:b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6.jpg"/>
          <p:cNvPicPr>
            <a:picLocks noGrp="1" noChangeAspect="1"/>
          </p:cNvPicPr>
          <p:nvPr>
            <p:ph idx="1"/>
          </p:nvPr>
        </p:nvPicPr>
        <p:blipFill>
          <a:blip r:embed="rId2"/>
          <a:stretch>
            <a:fillRect/>
          </a:stretch>
        </p:blipFill>
        <p:spPr>
          <a:xfrm>
            <a:off x="1143000" y="1524000"/>
            <a:ext cx="6858000" cy="4572000"/>
          </a:xfrm>
        </p:spPr>
      </p:pic>
      <p:sp>
        <p:nvSpPr>
          <p:cNvPr id="3" name="Title 2"/>
          <p:cNvSpPr>
            <a:spLocks noGrp="1"/>
          </p:cNvSpPr>
          <p:nvPr>
            <p:ph type="title"/>
          </p:nvPr>
        </p:nvSpPr>
        <p:spPr/>
        <p:txBody>
          <a:bodyPr>
            <a:normAutofit/>
          </a:bodyPr>
          <a:lstStyle/>
          <a:p>
            <a:r>
              <a:rPr lang="sr-Latn-CS" sz="1800" dirty="0" smtClean="0">
                <a:solidFill>
                  <a:schemeClr val="bg2">
                    <a:lumMod val="75000"/>
                  </a:schemeClr>
                </a:solidFill>
                <a:latin typeface="MS Reference Sans Serif" pitchFamily="34" charset="0"/>
              </a:rPr>
              <a:t>03. marta 2011. u klubu Trema za Devojku koja voli život svirao je Osmi dan.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7.jpg"/>
          <p:cNvPicPr>
            <a:picLocks noGrp="1" noChangeAspect="1"/>
          </p:cNvPicPr>
          <p:nvPr>
            <p:ph idx="1"/>
          </p:nvPr>
        </p:nvPicPr>
        <p:blipFill>
          <a:blip r:embed="rId2"/>
          <a:stretch>
            <a:fillRect/>
          </a:stretch>
        </p:blipFill>
        <p:spPr>
          <a:xfrm>
            <a:off x="1936750" y="2463800"/>
            <a:ext cx="5270500" cy="2692400"/>
          </a:xfrm>
        </p:spPr>
      </p:pic>
      <p:sp>
        <p:nvSpPr>
          <p:cNvPr id="3" name="Title 2"/>
          <p:cNvSpPr>
            <a:spLocks noGrp="1"/>
          </p:cNvSpPr>
          <p:nvPr>
            <p:ph type="title"/>
          </p:nvPr>
        </p:nvSpPr>
        <p:spPr/>
        <p:txBody>
          <a:bodyPr>
            <a:normAutofit/>
          </a:bodyPr>
          <a:lstStyle/>
          <a:p>
            <a:r>
              <a:rPr lang="sr-Latn-CS" sz="1800" dirty="0" smtClean="0">
                <a:solidFill>
                  <a:schemeClr val="bg2">
                    <a:lumMod val="75000"/>
                  </a:schemeClr>
                </a:solidFill>
                <a:latin typeface="MS Reference Sans Serif" pitchFamily="34" charset="0"/>
              </a:rPr>
              <a:t>08.marta u StevInom frizerskom studiu ponovo je organizovana akcija Šišanje za 1 dinar.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4.jpg"/>
          <p:cNvPicPr>
            <a:picLocks noGrp="1" noChangeAspect="1"/>
          </p:cNvPicPr>
          <p:nvPr>
            <p:ph idx="1"/>
          </p:nvPr>
        </p:nvPicPr>
        <p:blipFill>
          <a:blip r:embed="rId2"/>
          <a:stretch>
            <a:fillRect/>
          </a:stretch>
        </p:blipFill>
        <p:spPr>
          <a:xfrm>
            <a:off x="3071802" y="1643050"/>
            <a:ext cx="3048000" cy="4572000"/>
          </a:xfrm>
        </p:spPr>
      </p:pic>
      <p:sp>
        <p:nvSpPr>
          <p:cNvPr id="3" name="Title 2"/>
          <p:cNvSpPr>
            <a:spLocks noGrp="1"/>
          </p:cNvSpPr>
          <p:nvPr>
            <p:ph type="title"/>
          </p:nvPr>
        </p:nvSpPr>
        <p:spPr>
          <a:xfrm>
            <a:off x="457200" y="152400"/>
            <a:ext cx="8229600" cy="1347774"/>
          </a:xfrm>
        </p:spPr>
        <p:txBody>
          <a:bodyPr>
            <a:normAutofit/>
          </a:bodyPr>
          <a:lstStyle/>
          <a:p>
            <a:r>
              <a:rPr lang="sr-Latn-CS" sz="1800" dirty="0" smtClean="0">
                <a:solidFill>
                  <a:schemeClr val="bg2">
                    <a:lumMod val="75000"/>
                  </a:schemeClr>
                </a:solidFill>
                <a:latin typeface="MS Reference Sans Serif" pitchFamily="34" charset="0"/>
              </a:rPr>
              <a:t>11. marta 2011. na sceni “Pera Dobrinović” Srpskog narodnog pozorišta održan je koncert Studija Alektik. Gosti koncerta bili su Ivan Fece Firči, Petar Jelić, plesni studio “Groove” i AlterNacija. Nakon koncerta usledila je degustacija vina u klubu Trema.</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5.jpg"/>
          <p:cNvPicPr>
            <a:picLocks noGrp="1" noChangeAspect="1"/>
          </p:cNvPicPr>
          <p:nvPr>
            <p:ph idx="1"/>
          </p:nvPr>
        </p:nvPicPr>
        <p:blipFill>
          <a:blip r:embed="rId2"/>
          <a:stretch>
            <a:fillRect/>
          </a:stretch>
        </p:blipFill>
        <p:spPr>
          <a:xfrm>
            <a:off x="1128652" y="1524000"/>
            <a:ext cx="6886695" cy="4572000"/>
          </a:xfrm>
        </p:spPr>
      </p:pic>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3.jpg"/>
          <p:cNvPicPr>
            <a:picLocks noGrp="1" noChangeAspect="1"/>
          </p:cNvPicPr>
          <p:nvPr>
            <p:ph idx="1"/>
          </p:nvPr>
        </p:nvPicPr>
        <p:blipFill>
          <a:blip r:embed="rId2"/>
          <a:stretch>
            <a:fillRect/>
          </a:stretch>
        </p:blipFill>
        <p:spPr>
          <a:xfrm>
            <a:off x="1157228" y="1524000"/>
            <a:ext cx="6829544" cy="4572000"/>
          </a:xfrm>
        </p:spPr>
      </p:pic>
      <p:sp>
        <p:nvSpPr>
          <p:cNvPr id="3" name="Title 2"/>
          <p:cNvSpPr>
            <a:spLocks noGrp="1"/>
          </p:cNvSpPr>
          <p:nvPr>
            <p:ph type="title"/>
          </p:nvPr>
        </p:nvSpPr>
        <p:spPr/>
        <p:txBody>
          <a:bodyPr>
            <a:normAutofit/>
          </a:bodyPr>
          <a:lstStyle/>
          <a:p>
            <a:r>
              <a:rPr lang="sr-Latn-CS" sz="1800" dirty="0" smtClean="0">
                <a:solidFill>
                  <a:schemeClr val="bg2">
                    <a:lumMod val="75000"/>
                  </a:schemeClr>
                </a:solidFill>
                <a:latin typeface="MS Reference Sans Serif" pitchFamily="34" charset="0"/>
              </a:rPr>
              <a:t>14. marta u klubu Trema za Devojku koja voli život svirali su The Blues Hammer Band i The Petting Blues Band.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1.jpg"/>
          <p:cNvPicPr>
            <a:picLocks noGrp="1" noChangeAspect="1"/>
          </p:cNvPicPr>
          <p:nvPr>
            <p:ph idx="1"/>
          </p:nvPr>
        </p:nvPicPr>
        <p:blipFill>
          <a:blip r:embed="rId2"/>
          <a:stretch>
            <a:fillRect/>
          </a:stretch>
        </p:blipFill>
        <p:spPr>
          <a:xfrm>
            <a:off x="1280160" y="2205228"/>
            <a:ext cx="6583680" cy="3209544"/>
          </a:xfrm>
        </p:spPr>
      </p:pic>
      <p:sp>
        <p:nvSpPr>
          <p:cNvPr id="3" name="Title 2"/>
          <p:cNvSpPr>
            <a:spLocks noGrp="1"/>
          </p:cNvSpPr>
          <p:nvPr>
            <p:ph type="title"/>
          </p:nvPr>
        </p:nvSpPr>
        <p:spPr/>
        <p:txBody>
          <a:bodyPr>
            <a:normAutofit/>
          </a:bodyPr>
          <a:lstStyle/>
          <a:p>
            <a:r>
              <a:rPr lang="sr-Latn-CS" sz="1800" dirty="0" smtClean="0">
                <a:solidFill>
                  <a:schemeClr val="bg2">
                    <a:lumMod val="75000"/>
                  </a:schemeClr>
                </a:solidFill>
                <a:latin typeface="MS Reference Sans Serif" pitchFamily="34" charset="0"/>
              </a:rPr>
              <a:t>17. marta 2011. u klubu Trema za Devojku koja voli život svirali su Repetitor i Ringišpil.</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2.jpg"/>
          <p:cNvPicPr>
            <a:picLocks noGrp="1" noChangeAspect="1"/>
          </p:cNvPicPr>
          <p:nvPr>
            <p:ph idx="1"/>
          </p:nvPr>
        </p:nvPicPr>
        <p:blipFill>
          <a:blip r:embed="rId2"/>
          <a:stretch>
            <a:fillRect/>
          </a:stretch>
        </p:blipFill>
        <p:spPr>
          <a:xfrm>
            <a:off x="1524000" y="1657350"/>
            <a:ext cx="6096000" cy="4305300"/>
          </a:xfrm>
        </p:spPr>
      </p:pic>
      <p:sp>
        <p:nvSpPr>
          <p:cNvPr id="3" name="Title 2"/>
          <p:cNvSpPr>
            <a:spLocks noGrp="1"/>
          </p:cNvSpPr>
          <p:nvPr>
            <p:ph type="title"/>
          </p:nvPr>
        </p:nvSpPr>
        <p:spPr>
          <a:xfrm>
            <a:off x="457200" y="152400"/>
            <a:ext cx="8229600" cy="1490650"/>
          </a:xfrm>
        </p:spPr>
        <p:txBody>
          <a:bodyPr>
            <a:noAutofit/>
          </a:bodyPr>
          <a:lstStyle/>
          <a:p>
            <a:r>
              <a:rPr lang="sr-Latn-CS" sz="1600" dirty="0" smtClean="0">
                <a:solidFill>
                  <a:schemeClr val="bg2">
                    <a:lumMod val="75000"/>
                  </a:schemeClr>
                </a:solidFill>
                <a:latin typeface="MS Reference Sans Serif" pitchFamily="34" charset="0"/>
              </a:rPr>
              <a:t>19. marta 2011. organizovana je </a:t>
            </a:r>
            <a:r>
              <a:rPr lang="vi-VN" sz="1600" dirty="0" smtClean="0">
                <a:solidFill>
                  <a:schemeClr val="bg2">
                    <a:lumMod val="75000"/>
                  </a:schemeClr>
                </a:solidFill>
                <a:latin typeface="MS Reference Sans Serif" pitchFamily="34" charset="0"/>
              </a:rPr>
              <a:t>Međunarodna anglistička konferencija ELALT </a:t>
            </a:r>
            <a:r>
              <a:rPr lang="sr-Latn-CS" sz="1600" dirty="0" smtClean="0">
                <a:solidFill>
                  <a:schemeClr val="bg2">
                    <a:lumMod val="75000"/>
                  </a:schemeClr>
                </a:solidFill>
                <a:latin typeface="MS Reference Sans Serif" pitchFamily="34" charset="0"/>
              </a:rPr>
              <a:t>na Filozofskom fakultetu u Novom Sadu. Kao Darjin bivši fakultet, filozofski fakutlet i pre svega Katedra za anglistiku izašli su nam u susret i omogućili nam da postavimo kutije za prikupljanje dobrovoljnih priloga. </a:t>
            </a:r>
            <a:r>
              <a:rPr lang="vi-VN" sz="1600" b="1" dirty="0" smtClean="0"/>
              <a:t/>
            </a:r>
            <a:br>
              <a:rPr lang="vi-VN" sz="1600" b="1" dirty="0" smtClean="0"/>
            </a:br>
            <a:endParaRPr lang="en-US" sz="1600" dirty="0">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0.jpg"/>
          <p:cNvPicPr>
            <a:picLocks noGrp="1" noChangeAspect="1"/>
          </p:cNvPicPr>
          <p:nvPr>
            <p:ph idx="1"/>
          </p:nvPr>
        </p:nvPicPr>
        <p:blipFill>
          <a:blip r:embed="rId2"/>
          <a:stretch>
            <a:fillRect/>
          </a:stretch>
        </p:blipFill>
        <p:spPr>
          <a:xfrm>
            <a:off x="457200" y="1709678"/>
            <a:ext cx="8229600" cy="4200644"/>
          </a:xfrm>
        </p:spPr>
      </p:pic>
      <p:sp>
        <p:nvSpPr>
          <p:cNvPr id="3" name="Title 2"/>
          <p:cNvSpPr>
            <a:spLocks noGrp="1"/>
          </p:cNvSpPr>
          <p:nvPr>
            <p:ph type="title"/>
          </p:nvPr>
        </p:nvSpPr>
        <p:spPr/>
        <p:txBody>
          <a:bodyPr>
            <a:normAutofit/>
          </a:bodyPr>
          <a:lstStyle/>
          <a:p>
            <a:r>
              <a:rPr lang="sr-Latn-CS" sz="1800" dirty="0" smtClean="0">
                <a:solidFill>
                  <a:schemeClr val="bg2">
                    <a:lumMod val="75000"/>
                  </a:schemeClr>
                </a:solidFill>
                <a:latin typeface="MS Reference Sans Serif" pitchFamily="34" charset="0"/>
              </a:rPr>
              <a:t>20. marta 2011. u klubu Trema održana je humanitarna jazz svirka sastava Majamisty Trio i The Frame Orchestra. </a:t>
            </a:r>
            <a:r>
              <a:rPr sz="1800" b="1" smtClean="0">
                <a:solidFill>
                  <a:schemeClr val="bg2">
                    <a:lumMod val="75000"/>
                  </a:schemeClr>
                </a:solidFill>
              </a:rPr>
              <a:t/>
            </a:r>
            <a:br>
              <a:rPr sz="1800" b="1" smtClean="0">
                <a:solidFill>
                  <a:schemeClr val="bg2">
                    <a:lumMod val="75000"/>
                  </a:schemeClr>
                </a:solidFill>
              </a:rPr>
            </a:br>
            <a:r>
              <a:rPr lang="sr-Latn-CS" sz="1800" dirty="0" smtClean="0">
                <a:solidFill>
                  <a:schemeClr val="bg2">
                    <a:lumMod val="75000"/>
                  </a:schemeClr>
                </a:solidFill>
                <a:latin typeface="MS Reference Sans Serif" pitchFamily="34" charset="0"/>
              </a:rPr>
              <a:t>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9.jpg"/>
          <p:cNvPicPr>
            <a:picLocks noGrp="1" noChangeAspect="1"/>
          </p:cNvPicPr>
          <p:nvPr>
            <p:ph idx="1"/>
          </p:nvPr>
        </p:nvPicPr>
        <p:blipFill>
          <a:blip r:embed="rId2"/>
          <a:stretch>
            <a:fillRect/>
          </a:stretch>
        </p:blipFill>
        <p:spPr>
          <a:xfrm>
            <a:off x="1143000" y="1524000"/>
            <a:ext cx="6858000" cy="4572000"/>
          </a:xfrm>
        </p:spPr>
      </p:pic>
      <p:sp>
        <p:nvSpPr>
          <p:cNvPr id="3" name="Title 2"/>
          <p:cNvSpPr>
            <a:spLocks noGrp="1"/>
          </p:cNvSpPr>
          <p:nvPr>
            <p:ph type="title"/>
          </p:nvPr>
        </p:nvSpPr>
        <p:spPr/>
        <p:txBody>
          <a:bodyPr>
            <a:normAutofit/>
          </a:bodyPr>
          <a:lstStyle/>
          <a:p>
            <a:r>
              <a:rPr lang="pl-PL" sz="1800" dirty="0" smtClean="0">
                <a:solidFill>
                  <a:schemeClr val="bg2">
                    <a:lumMod val="75000"/>
                  </a:schemeClr>
                </a:solidFill>
                <a:latin typeface="MS Reference Sans Serif" pitchFamily="34" charset="0"/>
              </a:rPr>
              <a:t>24. marta 2011. u klubu Trema održana je humantarna svirka bendova </a:t>
            </a:r>
            <a:r>
              <a:rPr sz="1800" smtClean="0">
                <a:solidFill>
                  <a:schemeClr val="bg2">
                    <a:lumMod val="75000"/>
                  </a:schemeClr>
                </a:solidFill>
                <a:latin typeface="MS Reference Sans Serif" pitchFamily="34" charset="0"/>
              </a:rPr>
              <a:t>Perpetuum Mobile, Debeli Romeo i High Life!</a:t>
            </a:r>
            <a:br>
              <a:rPr sz="1800" smtClean="0">
                <a:solidFill>
                  <a:schemeClr val="bg2">
                    <a:lumMod val="75000"/>
                  </a:schemeClr>
                </a:solidFill>
                <a:latin typeface="MS Reference Sans Serif" pitchFamily="34" charset="0"/>
              </a:rPr>
            </a:b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596" y="928670"/>
            <a:ext cx="8305800" cy="1143008"/>
          </a:xfrm>
        </p:spPr>
        <p:txBody>
          <a:bodyPr/>
          <a:lstStyle/>
          <a:p>
            <a:r>
              <a:rPr lang="sr-Latn-CS" dirty="0" smtClean="0">
                <a:solidFill>
                  <a:srgbClr val="660033"/>
                </a:solidFill>
              </a:rPr>
              <a:t>Najnovija dešavanja vezana za našu akciju možete pratiti na našem sajtu</a:t>
            </a:r>
            <a:endParaRPr lang="en-US" dirty="0">
              <a:solidFill>
                <a:srgbClr val="660033"/>
              </a:solidFill>
            </a:endParaRPr>
          </a:p>
        </p:txBody>
      </p:sp>
      <p:sp>
        <p:nvSpPr>
          <p:cNvPr id="3" name="Title 2"/>
          <p:cNvSpPr>
            <a:spLocks noGrp="1"/>
          </p:cNvSpPr>
          <p:nvPr>
            <p:ph type="ctrTitle"/>
          </p:nvPr>
        </p:nvSpPr>
        <p:spPr/>
        <p:txBody>
          <a:bodyPr/>
          <a:lstStyle/>
          <a:p>
            <a:r>
              <a:rPr lang="sr-Latn-CS" dirty="0" smtClean="0">
                <a:solidFill>
                  <a:srgbClr val="660033"/>
                </a:solidFill>
              </a:rPr>
              <a:t>www.devojkakojavolizivot.info</a:t>
            </a:r>
            <a:endParaRPr lang="en-US" dirty="0">
              <a:solidFill>
                <a:srgbClr val="660033"/>
              </a:solidFill>
            </a:endParaRPr>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ladimirskaya_Theotocos.gif"/>
          <p:cNvPicPr>
            <a:picLocks noGrp="1" noChangeAspect="1"/>
          </p:cNvPicPr>
          <p:nvPr>
            <p:ph idx="1"/>
          </p:nvPr>
        </p:nvPicPr>
        <p:blipFill>
          <a:blip r:embed="rId2"/>
          <a:stretch>
            <a:fillRect/>
          </a:stretch>
        </p:blipFill>
        <p:spPr>
          <a:xfrm>
            <a:off x="3025664" y="1524000"/>
            <a:ext cx="3092672" cy="4572000"/>
          </a:xfrm>
        </p:spPr>
      </p:pic>
      <p:sp>
        <p:nvSpPr>
          <p:cNvPr id="3" name="Title 2"/>
          <p:cNvSpPr>
            <a:spLocks noGrp="1"/>
          </p:cNvSpPr>
          <p:nvPr>
            <p:ph type="title"/>
          </p:nvPr>
        </p:nvSpPr>
        <p:spPr/>
        <p:txBody>
          <a:bodyPr>
            <a:normAutofit/>
          </a:bodyPr>
          <a:lstStyle/>
          <a:p>
            <a:r>
              <a:rPr lang="sr-Latn-CS" sz="1800" dirty="0" smtClean="0">
                <a:solidFill>
                  <a:schemeClr val="bg2">
                    <a:lumMod val="75000"/>
                  </a:schemeClr>
                </a:solidFill>
                <a:latin typeface="MS Reference Sans Serif" pitchFamily="34" charset="0"/>
              </a:rPr>
              <a:t>Od 17. marta do 08. aprila 2011. trajala je humanitarna izložba ikona dr Srđana Soldatovića koja je bila postavljena na Novosadskom otvorenom univerzitetu.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8.jpg"/>
          <p:cNvPicPr>
            <a:picLocks noGrp="1" noChangeAspect="1"/>
          </p:cNvPicPr>
          <p:nvPr>
            <p:ph idx="1"/>
          </p:nvPr>
        </p:nvPicPr>
        <p:blipFill>
          <a:blip r:embed="rId2"/>
          <a:stretch>
            <a:fillRect/>
          </a:stretch>
        </p:blipFill>
        <p:spPr>
          <a:xfrm>
            <a:off x="1145677" y="1524000"/>
            <a:ext cx="6852646" cy="4572000"/>
          </a:xfrm>
        </p:spPr>
      </p:pic>
      <p:sp>
        <p:nvSpPr>
          <p:cNvPr id="3" name="Title 2"/>
          <p:cNvSpPr>
            <a:spLocks noGrp="1"/>
          </p:cNvSpPr>
          <p:nvPr>
            <p:ph type="title"/>
          </p:nvPr>
        </p:nvSpPr>
        <p:spPr>
          <a:xfrm>
            <a:off x="457200" y="152400"/>
            <a:ext cx="8229600" cy="1419212"/>
          </a:xfrm>
        </p:spPr>
        <p:txBody>
          <a:bodyPr>
            <a:normAutofit fontScale="90000"/>
          </a:bodyPr>
          <a:lstStyle/>
          <a:p>
            <a:r>
              <a:rPr lang="sr-Latn-CS" sz="1800" dirty="0" smtClean="0">
                <a:latin typeface="MS Reference Sans Serif" pitchFamily="34" charset="0"/>
              </a:rPr>
              <a:t/>
            </a:r>
            <a:br>
              <a:rPr lang="sr-Latn-CS" sz="1800" dirty="0" smtClean="0">
                <a:latin typeface="MS Reference Sans Serif" pitchFamily="34" charset="0"/>
              </a:rPr>
            </a:br>
            <a:r>
              <a:rPr lang="sr-Latn-CS" sz="1800" dirty="0" smtClean="0">
                <a:latin typeface="MS Reference Sans Serif" pitchFamily="34" charset="0"/>
              </a:rPr>
              <a:t/>
            </a:r>
            <a:br>
              <a:rPr lang="sr-Latn-CS" sz="1800" dirty="0" smtClean="0">
                <a:latin typeface="MS Reference Sans Serif" pitchFamily="34" charset="0"/>
              </a:rPr>
            </a:br>
            <a:r>
              <a:rPr lang="sr-Latn-CS" sz="1800" dirty="0" smtClean="0">
                <a:solidFill>
                  <a:schemeClr val="bg2">
                    <a:lumMod val="75000"/>
                  </a:schemeClr>
                </a:solidFill>
                <a:latin typeface="MS Reference Sans Serif" pitchFamily="34" charset="0"/>
              </a:rPr>
              <a:t>07. aprila 2011. </a:t>
            </a:r>
            <a:r>
              <a:rPr sz="1800" smtClean="0">
                <a:solidFill>
                  <a:schemeClr val="bg2">
                    <a:lumMod val="75000"/>
                  </a:schemeClr>
                </a:solidFill>
                <a:latin typeface="MS Reference Sans Serif" pitchFamily="34" charset="0"/>
              </a:rPr>
              <a:t>održan koncert muzičkog centra "Kulturno sklonište".</a:t>
            </a:r>
            <a:r>
              <a:rPr lang="sr-Latn-CS" sz="1800" dirty="0" smtClean="0">
                <a:solidFill>
                  <a:schemeClr val="bg2">
                    <a:lumMod val="75000"/>
                  </a:schemeClr>
                </a:solidFill>
                <a:latin typeface="MS Reference Sans Serif" pitchFamily="34" charset="0"/>
              </a:rPr>
              <a:t> </a:t>
            </a:r>
            <a:r>
              <a:rPr sz="1800" smtClean="0">
                <a:solidFill>
                  <a:schemeClr val="bg2">
                    <a:lumMod val="75000"/>
                  </a:schemeClr>
                </a:solidFill>
                <a:latin typeface="MS Reference Sans Serif" pitchFamily="34" charset="0"/>
              </a:rPr>
              <a:t>Nastupili su učenici ove škole sa njihovim profesorima</a:t>
            </a:r>
            <a:r>
              <a:rPr lang="sr-Latn-CS" sz="1800" dirty="0" smtClean="0">
                <a:solidFill>
                  <a:schemeClr val="bg2">
                    <a:lumMod val="75000"/>
                  </a:schemeClr>
                </a:solidFill>
                <a:latin typeface="MS Reference Sans Serif" pitchFamily="34" charset="0"/>
              </a:rPr>
              <a:t>, Petrom Jelićem, Madam Piano, DJ Billijem, DJ Vladom Aćićem i drugim.. </a:t>
            </a:r>
            <a:r>
              <a:rPr lang="pl-PL" sz="1800" dirty="0" smtClean="0">
                <a:solidFill>
                  <a:schemeClr val="bg2">
                    <a:lumMod val="75000"/>
                  </a:schemeClr>
                </a:solidFill>
                <a:latin typeface="MS Reference Sans Serif" pitchFamily="34" charset="0"/>
              </a:rPr>
              <a:t>Posle koncerta bila je degustacija vina i nastup dj-eva.</a:t>
            </a:r>
            <a:r>
              <a:rPr lang="pl-PL" sz="1800" b="1" dirty="0" smtClean="0">
                <a:solidFill>
                  <a:schemeClr val="bg2">
                    <a:lumMod val="75000"/>
                  </a:schemeClr>
                </a:solidFill>
              </a:rPr>
              <a:t/>
            </a:r>
            <a:br>
              <a:rPr lang="pl-PL" sz="1800" b="1" dirty="0" smtClean="0">
                <a:solidFill>
                  <a:schemeClr val="bg2">
                    <a:lumMod val="75000"/>
                  </a:schemeClr>
                </a:solidFill>
              </a:rPr>
            </a:br>
            <a:r>
              <a:rPr sz="1800" smtClean="0"/>
              <a:t/>
            </a:r>
            <a:br>
              <a:rPr sz="1800" smtClean="0"/>
            </a:br>
            <a:endParaRPr lang="en-US" sz="1800" dirty="0">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7.jpg"/>
          <p:cNvPicPr>
            <a:picLocks noGrp="1" noChangeAspect="1"/>
          </p:cNvPicPr>
          <p:nvPr>
            <p:ph idx="1"/>
          </p:nvPr>
        </p:nvPicPr>
        <p:blipFill>
          <a:blip r:embed="rId2"/>
          <a:stretch>
            <a:fillRect/>
          </a:stretch>
        </p:blipFill>
        <p:spPr>
          <a:xfrm>
            <a:off x="2857500" y="1524000"/>
            <a:ext cx="3429000" cy="4572000"/>
          </a:xfrm>
        </p:spPr>
      </p:pic>
      <p:sp>
        <p:nvSpPr>
          <p:cNvPr id="3" name="Title 2"/>
          <p:cNvSpPr>
            <a:spLocks noGrp="1"/>
          </p:cNvSpPr>
          <p:nvPr>
            <p:ph type="title"/>
          </p:nvPr>
        </p:nvSpPr>
        <p:spPr>
          <a:xfrm>
            <a:off x="457200" y="152400"/>
            <a:ext cx="8229600" cy="1419212"/>
          </a:xfrm>
        </p:spPr>
        <p:txBody>
          <a:bodyPr>
            <a:normAutofit/>
          </a:bodyPr>
          <a:lstStyle/>
          <a:p>
            <a:r>
              <a:rPr lang="sr-Latn-CS" sz="1800" dirty="0" smtClean="0">
                <a:solidFill>
                  <a:schemeClr val="bg2">
                    <a:lumMod val="75000"/>
                  </a:schemeClr>
                </a:solidFill>
                <a:latin typeface="MS Reference Sans Serif" pitchFamily="34" charset="0"/>
              </a:rPr>
              <a:t>08. i 09. aprila 2011. </a:t>
            </a:r>
            <a:r>
              <a:rPr lang="vi-VN" sz="1800" dirty="0" smtClean="0">
                <a:solidFill>
                  <a:schemeClr val="bg2">
                    <a:lumMod val="75000"/>
                  </a:schemeClr>
                </a:solidFill>
                <a:latin typeface="MS Reference Sans Serif" pitchFamily="34" charset="0"/>
              </a:rPr>
              <a:t>na Filozofskom fakultetu u Novom Sadu održana je međunarodna ELTA konferencija. </a:t>
            </a:r>
            <a:r>
              <a:rPr lang="sr-Latn-CS" sz="1800" dirty="0" smtClean="0">
                <a:solidFill>
                  <a:schemeClr val="bg2">
                    <a:lumMod val="75000"/>
                  </a:schemeClr>
                </a:solidFill>
                <a:latin typeface="MS Reference Sans Serif" pitchFamily="34" charset="0"/>
              </a:rPr>
              <a:t>Akcija Devojka koja voli život </a:t>
            </a:r>
            <a:r>
              <a:rPr lang="vi-VN" sz="1800" dirty="0" smtClean="0">
                <a:solidFill>
                  <a:schemeClr val="bg2">
                    <a:lumMod val="75000"/>
                  </a:schemeClr>
                </a:solidFill>
                <a:latin typeface="MS Reference Sans Serif" pitchFamily="34" charset="0"/>
              </a:rPr>
              <a:t>dobil</a:t>
            </a:r>
            <a:r>
              <a:rPr lang="sr-Latn-CS" sz="1800" dirty="0" smtClean="0">
                <a:solidFill>
                  <a:schemeClr val="bg2">
                    <a:lumMod val="75000"/>
                  </a:schemeClr>
                </a:solidFill>
                <a:latin typeface="MS Reference Sans Serif" pitchFamily="34" charset="0"/>
              </a:rPr>
              <a:t>a je</a:t>
            </a:r>
            <a:r>
              <a:rPr lang="vi-VN" sz="1800" dirty="0" smtClean="0">
                <a:solidFill>
                  <a:schemeClr val="bg2">
                    <a:lumMod val="75000"/>
                  </a:schemeClr>
                </a:solidFill>
                <a:latin typeface="MS Reference Sans Serif" pitchFamily="34" charset="0"/>
              </a:rPr>
              <a:t> jedan štand na kom smo izlagali </a:t>
            </a:r>
            <a:r>
              <a:rPr lang="sr-Latn-CS" sz="1800" dirty="0" smtClean="0">
                <a:solidFill>
                  <a:schemeClr val="bg2">
                    <a:lumMod val="75000"/>
                  </a:schemeClr>
                </a:solidFill>
                <a:latin typeface="MS Reference Sans Serif" pitchFamily="34" charset="0"/>
              </a:rPr>
              <a:t>i prodavali </a:t>
            </a:r>
            <a:r>
              <a:rPr lang="vi-VN" sz="1800" dirty="0" smtClean="0">
                <a:solidFill>
                  <a:schemeClr val="bg2">
                    <a:lumMod val="75000"/>
                  </a:schemeClr>
                </a:solidFill>
                <a:latin typeface="MS Reference Sans Serif" pitchFamily="34" charset="0"/>
              </a:rPr>
              <a:t>donirane ručne radove.</a:t>
            </a:r>
            <a:r>
              <a:rPr lang="vi-VN" sz="1600" b="1" dirty="0" smtClean="0"/>
              <a:t/>
            </a:r>
            <a:br>
              <a:rPr lang="vi-VN" sz="1600" b="1" dirty="0" smtClean="0"/>
            </a:br>
            <a:endParaRPr lang="en-US" sz="1600" dirty="0">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6.jpg"/>
          <p:cNvPicPr>
            <a:picLocks noGrp="1" noChangeAspect="1"/>
          </p:cNvPicPr>
          <p:nvPr>
            <p:ph idx="1"/>
          </p:nvPr>
        </p:nvPicPr>
        <p:blipFill>
          <a:blip r:embed="rId2"/>
          <a:stretch>
            <a:fillRect/>
          </a:stretch>
        </p:blipFill>
        <p:spPr>
          <a:xfrm>
            <a:off x="2786050" y="2071678"/>
            <a:ext cx="3177746" cy="3177746"/>
          </a:xfrm>
        </p:spPr>
      </p:pic>
      <p:sp>
        <p:nvSpPr>
          <p:cNvPr id="3" name="Title 2"/>
          <p:cNvSpPr>
            <a:spLocks noGrp="1"/>
          </p:cNvSpPr>
          <p:nvPr>
            <p:ph type="title"/>
          </p:nvPr>
        </p:nvSpPr>
        <p:spPr/>
        <p:txBody>
          <a:bodyPr>
            <a:normAutofit/>
          </a:bodyPr>
          <a:lstStyle/>
          <a:p>
            <a:r>
              <a:rPr lang="sr-Latn-CS" sz="1800" dirty="0" smtClean="0">
                <a:solidFill>
                  <a:schemeClr val="bg2">
                    <a:lumMod val="75000"/>
                  </a:schemeClr>
                </a:solidFill>
                <a:latin typeface="MS Reference Sans Serif" pitchFamily="34" charset="0"/>
              </a:rPr>
              <a:t>10. aprila 2011. u klubu Trema održan je humanitarni koncert Šinobusa i Branimira i neprijatelja.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4.jpg"/>
          <p:cNvPicPr>
            <a:picLocks noGrp="1" noChangeAspect="1"/>
          </p:cNvPicPr>
          <p:nvPr>
            <p:ph idx="1"/>
          </p:nvPr>
        </p:nvPicPr>
        <p:blipFill>
          <a:blip r:embed="rId2"/>
          <a:stretch>
            <a:fillRect/>
          </a:stretch>
        </p:blipFill>
        <p:spPr>
          <a:xfrm>
            <a:off x="1140614" y="1524000"/>
            <a:ext cx="6862772" cy="4572000"/>
          </a:xfrm>
        </p:spPr>
      </p:pic>
      <p:sp>
        <p:nvSpPr>
          <p:cNvPr id="3" name="Title 2"/>
          <p:cNvSpPr>
            <a:spLocks noGrp="1"/>
          </p:cNvSpPr>
          <p:nvPr>
            <p:ph type="title"/>
          </p:nvPr>
        </p:nvSpPr>
        <p:spPr/>
        <p:txBody>
          <a:bodyPr>
            <a:normAutofit/>
          </a:bodyPr>
          <a:lstStyle/>
          <a:p>
            <a:r>
              <a:rPr lang="sr-Latn-CS" sz="1800" dirty="0" smtClean="0">
                <a:solidFill>
                  <a:schemeClr val="bg2">
                    <a:lumMod val="75000"/>
                  </a:schemeClr>
                </a:solidFill>
                <a:latin typeface="MS Reference Sans Serif" pitchFamily="34" charset="0"/>
              </a:rPr>
              <a:t>16. aprila 2011. održane su dve humanitane predstave vrtića i škole za strane jezike Školigrica, i to obe na engleskom jeziku. Mjuzikl “Annie” i “Snow White and the Seven Dwarfs” na Kamernoj sceni Srpskog narodnog pozorišta.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5.jpg"/>
          <p:cNvPicPr>
            <a:picLocks noGrp="1" noChangeAspect="1"/>
          </p:cNvPicPr>
          <p:nvPr>
            <p:ph idx="1"/>
          </p:nvPr>
        </p:nvPicPr>
        <p:blipFill>
          <a:blip r:embed="rId2"/>
          <a:stretch>
            <a:fillRect/>
          </a:stretch>
        </p:blipFill>
        <p:spPr>
          <a:xfrm>
            <a:off x="1524000" y="1524000"/>
            <a:ext cx="6096000" cy="4572000"/>
          </a:xfrm>
        </p:spPr>
      </p:pic>
      <p:sp>
        <p:nvSpPr>
          <p:cNvPr id="3" name="Title 2"/>
          <p:cNvSpPr>
            <a:spLocks noGrp="1"/>
          </p:cNvSpPr>
          <p:nvPr>
            <p:ph type="title"/>
          </p:nvPr>
        </p:nvSpPr>
        <p:spPr>
          <a:xfrm>
            <a:off x="457200" y="152400"/>
            <a:ext cx="8229600" cy="1633526"/>
          </a:xfrm>
        </p:spPr>
        <p:txBody>
          <a:bodyPr>
            <a:normAutofit/>
          </a:bodyPr>
          <a:lstStyle/>
          <a:p>
            <a:r>
              <a:rPr lang="vi-VN" sz="1800" dirty="0" smtClean="0">
                <a:solidFill>
                  <a:schemeClr val="bg2">
                    <a:lumMod val="75000"/>
                  </a:schemeClr>
                </a:solidFill>
                <a:latin typeface="MS Reference Sans Serif" pitchFamily="34" charset="0"/>
              </a:rPr>
              <a:t>Nenad Milosavić, </a:t>
            </a:r>
            <a:r>
              <a:rPr lang="sr-Latn-CS" sz="1800" dirty="0" smtClean="0">
                <a:solidFill>
                  <a:schemeClr val="bg2">
                    <a:lumMod val="75000"/>
                  </a:schemeClr>
                </a:solidFill>
                <a:latin typeface="MS Reference Sans Serif" pitchFamily="34" charset="0"/>
              </a:rPr>
              <a:t>čovek </a:t>
            </a:r>
            <a:r>
              <a:rPr lang="vi-VN" sz="1800" dirty="0" smtClean="0">
                <a:solidFill>
                  <a:schemeClr val="bg2">
                    <a:lumMod val="75000"/>
                  </a:schemeClr>
                </a:solidFill>
                <a:latin typeface="MS Reference Sans Serif" pitchFamily="34" charset="0"/>
              </a:rPr>
              <a:t>koji je svuda po gradu postavio naše kutije za donacije</a:t>
            </a:r>
            <a:r>
              <a:rPr lang="sr-Latn-CS" sz="1800" dirty="0" smtClean="0">
                <a:solidFill>
                  <a:schemeClr val="bg2">
                    <a:lumMod val="75000"/>
                  </a:schemeClr>
                </a:solidFill>
                <a:latin typeface="MS Reference Sans Serif" pitchFamily="34" charset="0"/>
              </a:rPr>
              <a:t>,</a:t>
            </a:r>
            <a:r>
              <a:rPr lang="vi-VN" sz="1800" dirty="0" smtClean="0">
                <a:solidFill>
                  <a:schemeClr val="bg2">
                    <a:lumMod val="75000"/>
                  </a:schemeClr>
                </a:solidFill>
                <a:latin typeface="MS Reference Sans Serif" pitchFamily="34" charset="0"/>
              </a:rPr>
              <a:t> </a:t>
            </a:r>
            <a:r>
              <a:rPr lang="sr-Latn-CS" sz="1800" dirty="0" smtClean="0">
                <a:solidFill>
                  <a:schemeClr val="bg2">
                    <a:lumMod val="75000"/>
                  </a:schemeClr>
                </a:solidFill>
                <a:latin typeface="MS Reference Sans Serif" pitchFamily="34" charset="0"/>
              </a:rPr>
              <a:t>16. aprila 2011. </a:t>
            </a:r>
            <a:r>
              <a:rPr lang="vi-VN" sz="1800" dirty="0" smtClean="0">
                <a:solidFill>
                  <a:schemeClr val="bg2">
                    <a:lumMod val="75000"/>
                  </a:schemeClr>
                </a:solidFill>
                <a:latin typeface="MS Reference Sans Serif" pitchFamily="34" charset="0"/>
              </a:rPr>
              <a:t>slavi</a:t>
            </a:r>
            <a:r>
              <a:rPr lang="sr-Latn-CS" sz="1800" dirty="0" smtClean="0">
                <a:solidFill>
                  <a:schemeClr val="bg2">
                    <a:lumMod val="75000"/>
                  </a:schemeClr>
                </a:solidFill>
                <a:latin typeface="MS Reference Sans Serif" pitchFamily="34" charset="0"/>
              </a:rPr>
              <a:t>o je svoj </a:t>
            </a:r>
            <a:r>
              <a:rPr lang="vi-VN" sz="1800" dirty="0" smtClean="0">
                <a:solidFill>
                  <a:schemeClr val="bg2">
                    <a:lumMod val="75000"/>
                  </a:schemeClr>
                </a:solidFill>
                <a:latin typeface="MS Reference Sans Serif" pitchFamily="34" charset="0"/>
              </a:rPr>
              <a:t>rođendan</a:t>
            </a:r>
            <a:r>
              <a:rPr lang="sr-Latn-CS" sz="1800" dirty="0" smtClean="0">
                <a:solidFill>
                  <a:schemeClr val="bg2">
                    <a:lumMod val="75000"/>
                  </a:schemeClr>
                </a:solidFill>
                <a:latin typeface="MS Reference Sans Serif" pitchFamily="34" charset="0"/>
              </a:rPr>
              <a:t>. Zamolio je svoje </a:t>
            </a:r>
            <a:r>
              <a:rPr lang="vi-VN" sz="1800" dirty="0" smtClean="0">
                <a:solidFill>
                  <a:schemeClr val="bg2">
                    <a:lumMod val="75000"/>
                  </a:schemeClr>
                </a:solidFill>
                <a:latin typeface="MS Reference Sans Serif" pitchFamily="34" charset="0"/>
              </a:rPr>
              <a:t>prijatelje da mu ne donose poklone nego da </a:t>
            </a:r>
            <a:r>
              <a:rPr lang="sr-Latn-CS" sz="1800" dirty="0" smtClean="0">
                <a:solidFill>
                  <a:schemeClr val="bg2">
                    <a:lumMod val="75000"/>
                  </a:schemeClr>
                </a:solidFill>
                <a:latin typeface="MS Reference Sans Serif" pitchFamily="34" charset="0"/>
              </a:rPr>
              <a:t>umesto toga </a:t>
            </a:r>
            <a:r>
              <a:rPr lang="vi-VN" sz="1800" dirty="0" smtClean="0">
                <a:solidFill>
                  <a:schemeClr val="bg2">
                    <a:lumMod val="75000"/>
                  </a:schemeClr>
                </a:solidFill>
                <a:latin typeface="MS Reference Sans Serif" pitchFamily="34" charset="0"/>
              </a:rPr>
              <a:t>odvoje koliko mogu za našu akciju</a:t>
            </a:r>
            <a:r>
              <a:rPr lang="sr-Latn-CS" sz="1800" dirty="0" smtClean="0">
                <a:solidFill>
                  <a:schemeClr val="bg2">
                    <a:lumMod val="75000"/>
                  </a:schemeClr>
                </a:solidFill>
                <a:latin typeface="MS Reference Sans Serif" pitchFamily="34" charset="0"/>
              </a:rPr>
              <a:t>..</a:t>
            </a:r>
            <a:r>
              <a:rPr lang="vi-VN" sz="1800" dirty="0" smtClean="0"/>
              <a:t/>
            </a:r>
            <a:br>
              <a:rPr lang="vi-VN" sz="1800" dirty="0" smtClean="0"/>
            </a:br>
            <a:endParaRPr lang="en-US" sz="1800" dirty="0"/>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3.jpg"/>
          <p:cNvPicPr>
            <a:picLocks noGrp="1" noChangeAspect="1"/>
          </p:cNvPicPr>
          <p:nvPr>
            <p:ph idx="1"/>
          </p:nvPr>
        </p:nvPicPr>
        <p:blipFill>
          <a:blip r:embed="rId2"/>
          <a:stretch>
            <a:fillRect/>
          </a:stretch>
        </p:blipFill>
        <p:spPr>
          <a:xfrm>
            <a:off x="2216727" y="1524000"/>
            <a:ext cx="4710545" cy="4572000"/>
          </a:xfrm>
        </p:spPr>
      </p:pic>
      <p:sp>
        <p:nvSpPr>
          <p:cNvPr id="3" name="Title 2"/>
          <p:cNvSpPr>
            <a:spLocks noGrp="1"/>
          </p:cNvSpPr>
          <p:nvPr>
            <p:ph type="title"/>
          </p:nvPr>
        </p:nvSpPr>
        <p:spPr>
          <a:xfrm>
            <a:off x="457200" y="152400"/>
            <a:ext cx="8229600" cy="1419212"/>
          </a:xfrm>
        </p:spPr>
        <p:txBody>
          <a:bodyPr>
            <a:normAutofit/>
          </a:bodyPr>
          <a:lstStyle/>
          <a:p>
            <a:r>
              <a:rPr sz="1800" smtClean="0">
                <a:solidFill>
                  <a:schemeClr val="bg2">
                    <a:lumMod val="75000"/>
                  </a:schemeClr>
                </a:solidFill>
                <a:latin typeface="MS Reference Sans Serif" pitchFamily="34" charset="0"/>
              </a:rPr>
              <a:t>Humanitarni koncert </a:t>
            </a:r>
            <a:r>
              <a:rPr lang="sr-Latn-CS" sz="1800" dirty="0" smtClean="0">
                <a:solidFill>
                  <a:schemeClr val="bg2">
                    <a:lumMod val="75000"/>
                  </a:schemeClr>
                </a:solidFill>
                <a:latin typeface="MS Reference Sans Serif" pitchFamily="34" charset="0"/>
              </a:rPr>
              <a:t>u</a:t>
            </a:r>
            <a:r>
              <a:rPr sz="1800" smtClean="0">
                <a:solidFill>
                  <a:schemeClr val="bg2">
                    <a:lumMod val="75000"/>
                  </a:schemeClr>
                </a:solidFill>
                <a:latin typeface="MS Reference Sans Serif" pitchFamily="34" charset="0"/>
              </a:rPr>
              <a:t>niverzitetskog hora IUVENTAS, sa gostima - solistima SNP-a, na Fakultetu tehnickih nauka, održa</a:t>
            </a:r>
            <a:r>
              <a:rPr lang="sr-Latn-CS" sz="1800" dirty="0" smtClean="0">
                <a:solidFill>
                  <a:schemeClr val="bg2">
                    <a:lumMod val="75000"/>
                  </a:schemeClr>
                </a:solidFill>
                <a:latin typeface="MS Reference Sans Serif" pitchFamily="34" charset="0"/>
              </a:rPr>
              <a:t>n je </a:t>
            </a:r>
            <a:r>
              <a:rPr sz="1800" smtClean="0">
                <a:solidFill>
                  <a:schemeClr val="bg2">
                    <a:lumMod val="75000"/>
                  </a:schemeClr>
                </a:solidFill>
                <a:latin typeface="MS Reference Sans Serif" pitchFamily="34" charset="0"/>
              </a:rPr>
              <a:t>20. aprila </a:t>
            </a:r>
            <a:r>
              <a:rPr lang="sr-Latn-CS" sz="1800" dirty="0" smtClean="0">
                <a:solidFill>
                  <a:schemeClr val="bg2">
                    <a:lumMod val="75000"/>
                  </a:schemeClr>
                </a:solidFill>
                <a:latin typeface="MS Reference Sans Serif" pitchFamily="34" charset="0"/>
              </a:rPr>
              <a:t>2011. </a:t>
            </a:r>
            <a:r>
              <a:rPr sz="1800" smtClean="0">
                <a:solidFill>
                  <a:schemeClr val="bg2">
                    <a:lumMod val="75000"/>
                  </a:schemeClr>
                </a:solidFill>
                <a:latin typeface="MS Reference Sans Serif" pitchFamily="34" charset="0"/>
              </a:rPr>
              <a:t>sa pocetkom u 19.30h. Sav prihod je namenjen za pomoć našoj akciji. </a:t>
            </a:r>
            <a:r>
              <a:rPr sz="1400" b="1" smtClean="0"/>
              <a:t/>
            </a:r>
            <a:br>
              <a:rPr sz="1400" b="1" smtClean="0"/>
            </a:br>
            <a:endParaRPr lang="en-US" sz="1400" dirty="0"/>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1.jpg"/>
          <p:cNvPicPr>
            <a:picLocks noGrp="1" noChangeAspect="1"/>
          </p:cNvPicPr>
          <p:nvPr>
            <p:ph idx="1"/>
          </p:nvPr>
        </p:nvPicPr>
        <p:blipFill>
          <a:blip r:embed="rId2"/>
          <a:stretch>
            <a:fillRect/>
          </a:stretch>
        </p:blipFill>
        <p:spPr>
          <a:xfrm>
            <a:off x="1157228" y="1524000"/>
            <a:ext cx="6829544" cy="4572000"/>
          </a:xfrm>
        </p:spPr>
      </p:pic>
      <p:sp>
        <p:nvSpPr>
          <p:cNvPr id="3" name="Title 2"/>
          <p:cNvSpPr>
            <a:spLocks noGrp="1"/>
          </p:cNvSpPr>
          <p:nvPr>
            <p:ph type="title"/>
          </p:nvPr>
        </p:nvSpPr>
        <p:spPr/>
        <p:txBody>
          <a:bodyPr>
            <a:normAutofit/>
          </a:bodyPr>
          <a:lstStyle/>
          <a:p>
            <a:r>
              <a:rPr lang="sr-Latn-CS" sz="1800" dirty="0" smtClean="0">
                <a:solidFill>
                  <a:schemeClr val="bg2">
                    <a:lumMod val="75000"/>
                  </a:schemeClr>
                </a:solidFill>
                <a:latin typeface="MS Reference Sans Serif" pitchFamily="34" charset="0"/>
              </a:rPr>
              <a:t>30. aprila 2011. u Srpskom narodnom pozorištu u Novom Sadu na Kamernoj sceni održana je humanitarna predstava Plus teatra “Posetilac”.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2.jpg"/>
          <p:cNvPicPr>
            <a:picLocks noGrp="1" noChangeAspect="1"/>
          </p:cNvPicPr>
          <p:nvPr>
            <p:ph idx="1"/>
          </p:nvPr>
        </p:nvPicPr>
        <p:blipFill>
          <a:blip r:embed="rId2"/>
          <a:stretch>
            <a:fillRect/>
          </a:stretch>
        </p:blipFill>
        <p:spPr>
          <a:xfrm>
            <a:off x="1524000" y="1524000"/>
            <a:ext cx="6096000" cy="4572000"/>
          </a:xfrm>
        </p:spPr>
      </p:pic>
      <p:sp>
        <p:nvSpPr>
          <p:cNvPr id="3" name="Title 2"/>
          <p:cNvSpPr>
            <a:spLocks noGrp="1"/>
          </p:cNvSpPr>
          <p:nvPr>
            <p:ph type="title"/>
          </p:nvPr>
        </p:nvSpPr>
        <p:spPr>
          <a:xfrm>
            <a:off x="457200" y="0"/>
            <a:ext cx="8229600" cy="1428736"/>
          </a:xfrm>
        </p:spPr>
        <p:txBody>
          <a:bodyPr>
            <a:noAutofit/>
          </a:bodyPr>
          <a:lstStyle/>
          <a:p>
            <a:r>
              <a:rPr lang="sr-Latn-CS" sz="1800" dirty="0" smtClean="0">
                <a:latin typeface="MS Reference Sans Serif" pitchFamily="34" charset="0"/>
              </a:rPr>
              <a:t/>
            </a:r>
            <a:br>
              <a:rPr lang="sr-Latn-CS" sz="1800" dirty="0" smtClean="0">
                <a:latin typeface="MS Reference Sans Serif" pitchFamily="34" charset="0"/>
              </a:rPr>
            </a:br>
            <a:r>
              <a:rPr lang="sr-Latn-CS" sz="1800" dirty="0" smtClean="0">
                <a:latin typeface="MS Reference Sans Serif" pitchFamily="34" charset="0"/>
              </a:rPr>
              <a:t/>
            </a:r>
            <a:br>
              <a:rPr lang="sr-Latn-CS" sz="1800" dirty="0" smtClean="0">
                <a:latin typeface="MS Reference Sans Serif" pitchFamily="34" charset="0"/>
              </a:rPr>
            </a:br>
            <a:r>
              <a:rPr sz="1400" smtClean="0">
                <a:solidFill>
                  <a:schemeClr val="bg2">
                    <a:lumMod val="75000"/>
                  </a:schemeClr>
                </a:solidFill>
                <a:latin typeface="MS Reference Sans Serif" pitchFamily="34" charset="0"/>
              </a:rPr>
              <a:t>BELDOCS, internacionalni festival dokumentarnog filma u Beogradu</a:t>
            </a:r>
            <a:r>
              <a:rPr lang="sr-Latn-CS" sz="1400" dirty="0" smtClean="0">
                <a:solidFill>
                  <a:schemeClr val="bg2">
                    <a:lumMod val="75000"/>
                  </a:schemeClr>
                </a:solidFill>
                <a:latin typeface="MS Reference Sans Serif" pitchFamily="34" charset="0"/>
              </a:rPr>
              <a:t>, 10. maj 2011. </a:t>
            </a:r>
            <a:r>
              <a:rPr sz="1400" smtClean="0">
                <a:solidFill>
                  <a:schemeClr val="bg2">
                    <a:lumMod val="75000"/>
                  </a:schemeClr>
                </a:solidFill>
                <a:latin typeface="MS Reference Sans Serif" pitchFamily="34" charset="0"/>
              </a:rPr>
              <a:t>Nakon projekcije filmova </a:t>
            </a:r>
            <a:r>
              <a:rPr lang="sr-Latn-CS" sz="1400" dirty="0" smtClean="0">
                <a:solidFill>
                  <a:schemeClr val="bg2">
                    <a:lumMod val="75000"/>
                  </a:schemeClr>
                </a:solidFill>
                <a:latin typeface="MS Reference Sans Serif" pitchFamily="34" charset="0"/>
              </a:rPr>
              <a:t>"</a:t>
            </a:r>
            <a:r>
              <a:rPr sz="1400" smtClean="0">
                <a:solidFill>
                  <a:schemeClr val="bg2">
                    <a:lumMod val="75000"/>
                  </a:schemeClr>
                </a:solidFill>
                <a:latin typeface="MS Reference Sans Serif" pitchFamily="34" charset="0"/>
              </a:rPr>
              <a:t>Google Baby</a:t>
            </a:r>
            <a:r>
              <a:rPr lang="sr-Latn-CS" sz="1400" dirty="0" smtClean="0">
                <a:solidFill>
                  <a:schemeClr val="bg2">
                    <a:lumMod val="75000"/>
                  </a:schemeClr>
                </a:solidFill>
                <a:latin typeface="MS Reference Sans Serif" pitchFamily="34" charset="0"/>
              </a:rPr>
              <a:t>"</a:t>
            </a:r>
            <a:r>
              <a:rPr sz="1400" smtClean="0">
                <a:solidFill>
                  <a:schemeClr val="bg2">
                    <a:lumMod val="75000"/>
                  </a:schemeClr>
                </a:solidFill>
                <a:latin typeface="MS Reference Sans Serif" pitchFamily="34" charset="0"/>
              </a:rPr>
              <a:t> i </a:t>
            </a:r>
            <a:r>
              <a:rPr lang="sr-Latn-CS" sz="1400" dirty="0" smtClean="0">
                <a:solidFill>
                  <a:schemeClr val="bg2">
                    <a:lumMod val="75000"/>
                  </a:schemeClr>
                </a:solidFill>
                <a:latin typeface="MS Reference Sans Serif" pitchFamily="34" charset="0"/>
              </a:rPr>
              <a:t>"</a:t>
            </a:r>
            <a:r>
              <a:rPr sz="1400" smtClean="0">
                <a:solidFill>
                  <a:schemeClr val="bg2">
                    <a:lumMod val="75000"/>
                  </a:schemeClr>
                </a:solidFill>
                <a:latin typeface="MS Reference Sans Serif" pitchFamily="34" charset="0"/>
              </a:rPr>
              <a:t>The Market</a:t>
            </a:r>
            <a:r>
              <a:rPr lang="sr-Latn-CS" sz="1400" dirty="0" smtClean="0">
                <a:solidFill>
                  <a:schemeClr val="bg2">
                    <a:lumMod val="75000"/>
                  </a:schemeClr>
                </a:solidFill>
                <a:latin typeface="MS Reference Sans Serif" pitchFamily="34" charset="0"/>
              </a:rPr>
              <a:t>",</a:t>
            </a:r>
            <a:r>
              <a:rPr sz="1400" smtClean="0">
                <a:solidFill>
                  <a:schemeClr val="bg2">
                    <a:lumMod val="75000"/>
                  </a:schemeClr>
                </a:solidFill>
                <a:latin typeface="MS Reference Sans Serif" pitchFamily="34" charset="0"/>
              </a:rPr>
              <a:t> prikazan je i dokumentarni film o našoj humanitarnoj akciji, "Život na pauzi". Nakon projekcije filmova</a:t>
            </a:r>
            <a:r>
              <a:rPr lang="sr-Latn-CS" sz="1400" dirty="0" smtClean="0">
                <a:solidFill>
                  <a:schemeClr val="bg2">
                    <a:lumMod val="75000"/>
                  </a:schemeClr>
                </a:solidFill>
                <a:latin typeface="MS Reference Sans Serif" pitchFamily="34" charset="0"/>
              </a:rPr>
              <a:t> usledila je </a:t>
            </a:r>
            <a:r>
              <a:rPr sz="1400" smtClean="0">
                <a:solidFill>
                  <a:schemeClr val="bg2">
                    <a:lumMod val="75000"/>
                  </a:schemeClr>
                </a:solidFill>
                <a:latin typeface="MS Reference Sans Serif" pitchFamily="34" charset="0"/>
              </a:rPr>
              <a:t>diskusija "Etika novog života". Bila je prisutna i Kampanja Produži život, potpisivale su se donorske kartice i delili su se flajeri</a:t>
            </a:r>
            <a:r>
              <a:rPr lang="sr-Latn-CS" sz="1400" dirty="0" smtClean="0">
                <a:solidFill>
                  <a:schemeClr val="bg2">
                    <a:lumMod val="75000"/>
                  </a:schemeClr>
                </a:solidFill>
                <a:latin typeface="MS Reference Sans Serif" pitchFamily="34" charset="0"/>
              </a:rPr>
              <a:t>. </a:t>
            </a:r>
            <a:r>
              <a:rPr sz="1400" smtClean="0">
                <a:solidFill>
                  <a:schemeClr val="bg2">
                    <a:lumMod val="75000"/>
                  </a:schemeClr>
                </a:solidFill>
                <a:latin typeface="MS Reference Sans Serif" pitchFamily="34" charset="0"/>
              </a:rPr>
              <a:t>Ovo je fotografija </a:t>
            </a:r>
            <a:r>
              <a:rPr lang="sr-Latn-CS" sz="1400" dirty="0" smtClean="0">
                <a:solidFill>
                  <a:schemeClr val="bg2">
                    <a:lumMod val="75000"/>
                  </a:schemeClr>
                </a:solidFill>
                <a:latin typeface="MS Reference Sans Serif" pitchFamily="34" charset="0"/>
              </a:rPr>
              <a:t>koja j</a:t>
            </a:r>
            <a:r>
              <a:rPr sz="1400" smtClean="0">
                <a:solidFill>
                  <a:schemeClr val="bg2">
                    <a:lumMod val="75000"/>
                  </a:schemeClr>
                </a:solidFill>
                <a:latin typeface="MS Reference Sans Serif" pitchFamily="34" charset="0"/>
              </a:rPr>
              <a:t>e napravljena tokom projekcije našeg filma..</a:t>
            </a:r>
            <a:endParaRPr lang="en-US" sz="14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3.jpg"/>
          <p:cNvPicPr>
            <a:picLocks noGrp="1" noChangeAspect="1"/>
          </p:cNvPicPr>
          <p:nvPr>
            <p:ph idx="1"/>
          </p:nvPr>
        </p:nvPicPr>
        <p:blipFill>
          <a:blip r:embed="rId2"/>
          <a:stretch>
            <a:fillRect/>
          </a:stretch>
        </p:blipFill>
        <p:spPr>
          <a:xfrm>
            <a:off x="2285984" y="1643050"/>
            <a:ext cx="4714908" cy="3536181"/>
          </a:xfr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sr-Latn-CS" sz="3200" dirty="0" smtClean="0">
                <a:solidFill>
                  <a:srgbClr val="660033"/>
                </a:solidFill>
              </a:rPr>
              <a:t>   </a:t>
            </a:r>
          </a:p>
          <a:p>
            <a:pPr algn="ctr">
              <a:buNone/>
            </a:pPr>
            <a:r>
              <a:rPr lang="sr-Latn-CS" sz="3200" dirty="0" smtClean="0">
                <a:solidFill>
                  <a:srgbClr val="660033"/>
                </a:solidFill>
              </a:rPr>
              <a:t>   Sledi hronologija dešavanja u okviru humanitarne akcije Devojka koja voli život u periodu od marta 2010. do maja 2011... </a:t>
            </a:r>
            <a:endParaRPr lang="en-US" sz="3200" dirty="0">
              <a:solidFill>
                <a:srgbClr val="660033"/>
              </a:solidFill>
            </a:endParaRP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sr-Latn-CS" sz="2800" dirty="0" smtClean="0">
              <a:solidFill>
                <a:srgbClr val="660033"/>
              </a:solidFill>
              <a:latin typeface="MS Reference Sans Serif" pitchFamily="34" charset="0"/>
            </a:endParaRPr>
          </a:p>
          <a:p>
            <a:pPr algn="ctr">
              <a:buNone/>
            </a:pPr>
            <a:r>
              <a:rPr lang="sr-Latn-CS" sz="2800" i="1" dirty="0" smtClean="0">
                <a:solidFill>
                  <a:srgbClr val="660033"/>
                </a:solidFill>
                <a:latin typeface="MS Reference Sans Serif" pitchFamily="34" charset="0"/>
              </a:rPr>
              <a:t>  </a:t>
            </a:r>
            <a:endParaRPr lang="sr-Latn-CS" sz="2800" i="1" dirty="0" smtClean="0">
              <a:solidFill>
                <a:srgbClr val="660033"/>
              </a:solidFill>
              <a:latin typeface="MS Reference Sans Serif" pitchFamily="34" charset="0"/>
            </a:endParaRPr>
          </a:p>
          <a:p>
            <a:pPr algn="ctr">
              <a:buNone/>
            </a:pPr>
            <a:r>
              <a:rPr lang="sr-Latn-CS" sz="2400" i="1" dirty="0" smtClean="0">
                <a:solidFill>
                  <a:srgbClr val="660033"/>
                </a:solidFill>
                <a:latin typeface="MS Reference Sans Serif" pitchFamily="34" charset="0"/>
              </a:rPr>
              <a:t>Humanitarnoj </a:t>
            </a:r>
            <a:r>
              <a:rPr lang="sr-Latn-CS" sz="2400" i="1" dirty="0" smtClean="0">
                <a:solidFill>
                  <a:srgbClr val="660033"/>
                </a:solidFill>
                <a:latin typeface="MS Reference Sans Serif" pitchFamily="34" charset="0"/>
              </a:rPr>
              <a:t>akciji Devojka koja voli život stalno se iznova priključuju novi ljudi sa novim idejama.. </a:t>
            </a:r>
            <a:r>
              <a:rPr lang="sr-Latn-CS" sz="2400" b="1" i="1" dirty="0" smtClean="0">
                <a:solidFill>
                  <a:srgbClr val="660033"/>
                </a:solidFill>
                <a:latin typeface="MS Reference Sans Serif" pitchFamily="34" charset="0"/>
              </a:rPr>
              <a:t>Budi i ti jedan od njih..</a:t>
            </a:r>
          </a:p>
          <a:p>
            <a:pPr algn="ctr">
              <a:buNone/>
            </a:pPr>
            <a:endParaRPr lang="sr-Latn-CS" sz="2800" dirty="0" smtClean="0">
              <a:solidFill>
                <a:srgbClr val="660033"/>
              </a:solidFill>
              <a:latin typeface="MS Reference Sans Serif" pitchFamily="34" charset="0"/>
            </a:endParaRPr>
          </a:p>
          <a:p>
            <a:pPr algn="ctr">
              <a:buNone/>
            </a:pPr>
            <a:r>
              <a:rPr lang="sr-Latn-CS" sz="2400" dirty="0" smtClean="0">
                <a:solidFill>
                  <a:schemeClr val="bg2">
                    <a:lumMod val="75000"/>
                  </a:schemeClr>
                </a:solidFill>
                <a:latin typeface="MS Reference Sans Serif" pitchFamily="34" charset="0"/>
              </a:rPr>
              <a:t>www.facebook.com/devojkakojavolizivot</a:t>
            </a:r>
          </a:p>
          <a:p>
            <a:pPr algn="ctr">
              <a:buNone/>
            </a:pPr>
            <a:endParaRPr lang="sr-Latn-CS" sz="2800" dirty="0" smtClean="0">
              <a:solidFill>
                <a:srgbClr val="660033"/>
              </a:solidFill>
              <a:latin typeface="MS Reference Sans Serif" pitchFamily="34" charset="0"/>
            </a:endParaRPr>
          </a:p>
          <a:p>
            <a:pPr algn="ctr">
              <a:buNone/>
            </a:pPr>
            <a:r>
              <a:rPr lang="sr-Latn-CS" sz="2400" dirty="0" smtClean="0">
                <a:solidFill>
                  <a:schemeClr val="bg2">
                    <a:lumMod val="75000"/>
                  </a:schemeClr>
                </a:solidFill>
                <a:latin typeface="MS Reference Sans Serif" pitchFamily="34" charset="0"/>
              </a:rPr>
              <a:t>www.devojkakojavolizivot.info</a:t>
            </a:r>
          </a:p>
          <a:p>
            <a:pPr>
              <a:buNone/>
            </a:pPr>
            <a:endParaRPr lang="sr-Latn-CS" sz="2800" dirty="0" smtClean="0">
              <a:solidFill>
                <a:srgbClr val="660033"/>
              </a:solidFill>
              <a:latin typeface="MS Reference Sans Serif" pitchFamily="34" charset="0"/>
            </a:endParaRPr>
          </a:p>
          <a:p>
            <a:pPr>
              <a:buNone/>
            </a:pPr>
            <a:endParaRPr lang="sr-Latn-CS" sz="2800" dirty="0" smtClean="0">
              <a:solidFill>
                <a:srgbClr val="660033"/>
              </a:solidFill>
              <a:latin typeface="MS Reference Sans Serif" pitchFamily="34" charset="0"/>
            </a:endParaRPr>
          </a:p>
          <a:p>
            <a:endParaRPr lang="sr-Latn-CS" sz="2800" dirty="0" smtClean="0">
              <a:solidFill>
                <a:srgbClr val="660033"/>
              </a:solidFill>
              <a:latin typeface="MS Reference Sans Serif" pitchFamily="34" charset="0"/>
            </a:endParaRPr>
          </a:p>
          <a:p>
            <a:endParaRPr lang="sr-Latn-CS" sz="2800" dirty="0" smtClean="0">
              <a:solidFill>
                <a:srgbClr val="660033"/>
              </a:solidFill>
              <a:latin typeface="MS Reference Sans Serif" pitchFamily="34" charset="0"/>
            </a:endParaRPr>
          </a:p>
        </p:txBody>
      </p:sp>
      <p:sp>
        <p:nvSpPr>
          <p:cNvPr id="3" name="Title 2"/>
          <p:cNvSpPr>
            <a:spLocks noGrp="1"/>
          </p:cNvSpPr>
          <p:nvPr>
            <p:ph type="title"/>
          </p:nvPr>
        </p:nvSpPr>
        <p:spPr>
          <a:xfrm>
            <a:off x="457200" y="214290"/>
            <a:ext cx="8229600" cy="1857388"/>
          </a:xfrm>
        </p:spPr>
        <p:txBody>
          <a:bodyPr>
            <a:normAutofit/>
          </a:bodyPr>
          <a:lstStyle/>
          <a:p>
            <a:r>
              <a:rPr lang="sr-Latn-CS" sz="1800" dirty="0" smtClean="0">
                <a:solidFill>
                  <a:schemeClr val="bg2">
                    <a:lumMod val="75000"/>
                  </a:schemeClr>
                </a:solidFill>
                <a:latin typeface="MS Reference Sans Serif" pitchFamily="34" charset="0"/>
              </a:rPr>
              <a:t>Mesec april i maj obeležile su humanitarne svirke u pivnici Crni bik u Novom Sadu. Trenutno je u planu jedna humanitarna izložba slika autora akademskih slikara, a pored toga pripremamo i jedan zanimljiv performans</a:t>
            </a:r>
            <a:r>
              <a:rPr lang="sr-Latn-CS" sz="1800" dirty="0" smtClean="0">
                <a:solidFill>
                  <a:schemeClr val="bg2">
                    <a:lumMod val="75000"/>
                  </a:schemeClr>
                </a:solidFill>
                <a:latin typeface="MS Reference Sans Serif" pitchFamily="34" charset="0"/>
              </a:rPr>
              <a:t>..</a:t>
            </a:r>
            <a:r>
              <a:rPr sz="1800" smtClean="0">
                <a:solidFill>
                  <a:schemeClr val="bg2">
                    <a:lumMod val="75000"/>
                  </a:schemeClr>
                </a:solidFill>
                <a:latin typeface="MS Reference Sans Serif" pitchFamily="34" charset="0"/>
              </a:rPr>
              <a:t/>
            </a:r>
            <a:br>
              <a:rPr sz="1800" smtClean="0">
                <a:solidFill>
                  <a:schemeClr val="bg2">
                    <a:lumMod val="75000"/>
                  </a:schemeClr>
                </a:solidFill>
                <a:latin typeface="MS Reference Sans Serif" pitchFamily="34" charset="0"/>
              </a:rPr>
            </a:br>
            <a:r>
              <a:rPr sz="1800" smtClean="0">
                <a:solidFill>
                  <a:schemeClr val="bg2">
                    <a:lumMod val="75000"/>
                  </a:schemeClr>
                </a:solidFill>
                <a:latin typeface="MS Reference Sans Serif" pitchFamily="34" charset="0"/>
              </a:rPr>
              <a:t/>
            </a:r>
            <a:br>
              <a:rPr sz="1800" smtClean="0">
                <a:solidFill>
                  <a:schemeClr val="bg2">
                    <a:lumMod val="75000"/>
                  </a:schemeClr>
                </a:solidFill>
                <a:latin typeface="MS Reference Sans Serif" pitchFamily="34" charset="0"/>
              </a:rPr>
            </a:br>
            <a:r>
              <a:rPr sz="1800" smtClean="0">
                <a:solidFill>
                  <a:schemeClr val="bg2">
                    <a:lumMod val="75000"/>
                  </a:schemeClr>
                </a:solidFill>
                <a:latin typeface="MS Reference Sans Serif" pitchFamily="34" charset="0"/>
              </a:rPr>
              <a:t>Do sada smo uspeli da prikupimo malo vi</a:t>
            </a:r>
            <a:r>
              <a:rPr lang="sr-Latn-CS" sz="1800" dirty="0" smtClean="0">
                <a:solidFill>
                  <a:schemeClr val="bg2">
                    <a:lumMod val="75000"/>
                  </a:schemeClr>
                </a:solidFill>
                <a:latin typeface="MS Reference Sans Serif" pitchFamily="34" charset="0"/>
              </a:rPr>
              <a:t>še</a:t>
            </a:r>
            <a:r>
              <a:rPr sz="1800" smtClean="0">
                <a:solidFill>
                  <a:schemeClr val="bg2">
                    <a:lumMod val="75000"/>
                  </a:schemeClr>
                </a:solidFill>
                <a:latin typeface="MS Reference Sans Serif" pitchFamily="34" charset="0"/>
              </a:rPr>
              <a:t> od polovine potrebnih sredstava za operaciju.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jpg"/>
          <p:cNvPicPr>
            <a:picLocks noGrp="1" noChangeAspect="1"/>
          </p:cNvPicPr>
          <p:nvPr>
            <p:ph idx="1"/>
          </p:nvPr>
        </p:nvPicPr>
        <p:blipFill>
          <a:blip r:embed="rId2"/>
          <a:stretch>
            <a:fillRect/>
          </a:stretch>
        </p:blipFill>
        <p:spPr>
          <a:xfrm>
            <a:off x="1145836" y="1524000"/>
            <a:ext cx="6852328" cy="4572000"/>
          </a:xfrm>
        </p:spPr>
      </p:pic>
      <p:sp>
        <p:nvSpPr>
          <p:cNvPr id="3" name="Title 2"/>
          <p:cNvSpPr>
            <a:spLocks noGrp="1"/>
          </p:cNvSpPr>
          <p:nvPr>
            <p:ph type="title"/>
          </p:nvPr>
        </p:nvSpPr>
        <p:spPr/>
        <p:txBody>
          <a:bodyPr>
            <a:normAutofit fontScale="90000"/>
          </a:bodyPr>
          <a:lstStyle/>
          <a:p>
            <a:r>
              <a:rPr sz="1800" smtClean="0">
                <a:solidFill>
                  <a:schemeClr val="bg2">
                    <a:lumMod val="75000"/>
                  </a:schemeClr>
                </a:solidFill>
                <a:latin typeface="MS Reference Sans Serif" pitchFamily="34" charset="0"/>
              </a:rPr>
              <a:t>U nedelju, 21. marta 2010. održane su dve humanitarne predstave u okviru Opštinske smotre amaterskih pozorišta koje je izvelo Amatersko pozorište “Branislav Nušić” Šid : </a:t>
            </a:r>
            <a:br>
              <a:rPr sz="1800" smtClean="0">
                <a:solidFill>
                  <a:schemeClr val="bg2">
                    <a:lumMod val="75000"/>
                  </a:schemeClr>
                </a:solidFill>
                <a:latin typeface="MS Reference Sans Serif" pitchFamily="34" charset="0"/>
              </a:rPr>
            </a:br>
            <a:r>
              <a:rPr sz="1800" smtClean="0">
                <a:solidFill>
                  <a:schemeClr val="bg2">
                    <a:lumMod val="75000"/>
                  </a:schemeClr>
                </a:solidFill>
                <a:latin typeface="MS Reference Sans Serif" pitchFamily="34" charset="0"/>
              </a:rPr>
              <a:t>Predstava “Kolariću paniću” u na sceni Lutkarskog pozorišta u Šidu i Predstava “Jelena Trojanska” na sceni Kulturno obrazovnog centra u Šidu.</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jpg"/>
          <p:cNvPicPr>
            <a:picLocks noGrp="1" noChangeAspect="1"/>
          </p:cNvPicPr>
          <p:nvPr>
            <p:ph idx="1"/>
          </p:nvPr>
        </p:nvPicPr>
        <p:blipFill>
          <a:blip r:embed="rId2"/>
          <a:stretch>
            <a:fillRect/>
          </a:stretch>
        </p:blipFill>
        <p:spPr>
          <a:xfrm>
            <a:off x="1428728" y="1571612"/>
            <a:ext cx="6286544" cy="4714908"/>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subotu, 10. aprila 2010. u Sportskoj hali </a:t>
            </a:r>
            <a:r>
              <a:rPr lang="sr-Latn-CS" sz="1800" dirty="0" smtClean="0">
                <a:solidFill>
                  <a:schemeClr val="bg2">
                    <a:lumMod val="75000"/>
                  </a:schemeClr>
                </a:solidFill>
                <a:latin typeface="MS Reference Sans Serif" pitchFamily="34" charset="0"/>
              </a:rPr>
              <a:t>u </a:t>
            </a:r>
            <a:r>
              <a:rPr sz="1800" smtClean="0">
                <a:solidFill>
                  <a:schemeClr val="bg2">
                    <a:lumMod val="75000"/>
                  </a:schemeClr>
                </a:solidFill>
                <a:latin typeface="MS Reference Sans Serif" pitchFamily="34" charset="0"/>
              </a:rPr>
              <a:t>Šid</a:t>
            </a:r>
            <a:r>
              <a:rPr lang="sr-Latn-CS" sz="1800" dirty="0" smtClean="0">
                <a:solidFill>
                  <a:schemeClr val="bg2">
                    <a:lumMod val="75000"/>
                  </a:schemeClr>
                </a:solidFill>
                <a:latin typeface="MS Reference Sans Serif" pitchFamily="34" charset="0"/>
              </a:rPr>
              <a:t>u</a:t>
            </a:r>
            <a:r>
              <a:rPr sz="1800" smtClean="0">
                <a:solidFill>
                  <a:schemeClr val="bg2">
                    <a:lumMod val="75000"/>
                  </a:schemeClr>
                </a:solidFill>
                <a:latin typeface="MS Reference Sans Serif" pitchFamily="34" charset="0"/>
              </a:rPr>
              <a:t> održan je “Humanitarni koncert za Darju Kostić”. Svirali su bendovi: Digitalni čardak, Propala firma, Prime Time i Neuništivi.</a:t>
            </a:r>
            <a:r>
              <a:rPr lang="sr-Latn-CS" sz="1800" dirty="0" smtClean="0">
                <a:solidFill>
                  <a:schemeClr val="bg2">
                    <a:lumMod val="75000"/>
                  </a:schemeClr>
                </a:solidFill>
                <a:latin typeface="MS Reference Sans Serif" pitchFamily="34" charset="0"/>
              </a:rPr>
              <a:t> Ovaj koncert organizovao je Darjin prijatelj, Dejan Jeftić, a u nekim od bendova su svirali Darjini stari prijatelji.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jpg"/>
          <p:cNvPicPr>
            <a:picLocks noGrp="1" noChangeAspect="1"/>
          </p:cNvPicPr>
          <p:nvPr>
            <p:ph idx="1"/>
          </p:nvPr>
        </p:nvPicPr>
        <p:blipFill>
          <a:blip r:embed="rId2"/>
          <a:stretch>
            <a:fillRect/>
          </a:stretch>
        </p:blipFill>
        <p:spPr>
          <a:xfrm>
            <a:off x="1143000" y="1524000"/>
            <a:ext cx="6858000" cy="4572000"/>
          </a:xfrm>
        </p:spPr>
      </p:pic>
      <p:sp>
        <p:nvSpPr>
          <p:cNvPr id="3" name="Title 2"/>
          <p:cNvSpPr>
            <a:spLocks noGrp="1"/>
          </p:cNvSpPr>
          <p:nvPr>
            <p:ph type="title"/>
          </p:nvPr>
        </p:nvSpPr>
        <p:spPr/>
        <p:txBody>
          <a:bodyPr>
            <a:normAutofit/>
          </a:bodyPr>
          <a:lstStyle/>
          <a:p>
            <a:r>
              <a:rPr sz="1800" smtClean="0">
                <a:solidFill>
                  <a:schemeClr val="bg2">
                    <a:lumMod val="75000"/>
                  </a:schemeClr>
                </a:solidFill>
                <a:latin typeface="MS Reference Sans Serif" pitchFamily="34" charset="0"/>
              </a:rPr>
              <a:t>U nedelju 23. maja 2010. održano je Humanitarno flamenko veče za Darju Kostić u novosadskom klubu Trema. Učestvovali su: flamenko grupa "Como el agua" iz Novog Sada i flamenko grupa "Vengo" iz Beograda. U ovom koncertu učestovala je i sama Darja Kostić kao član grupe "Como el agua ". </a:t>
            </a:r>
            <a:endParaRPr lang="en-US" sz="1800" dirty="0">
              <a:solidFill>
                <a:schemeClr val="bg2">
                  <a:lumMod val="75000"/>
                </a:schemeClr>
              </a:solidFill>
              <a:latin typeface="MS Reference Sans Serif" pitchFamily="34" charset="0"/>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429</TotalTime>
  <Words>2240</Words>
  <Application>Microsoft Office PowerPoint</Application>
  <PresentationFormat>On-screen Show (4:3)</PresentationFormat>
  <Paragraphs>79</Paragraphs>
  <Slides>60</Slides>
  <Notes>1</Notes>
  <HiddenSlides>0</HiddenSlides>
  <MMClips>1</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Paper</vt:lpstr>
      <vt:lpstr>HUMANITARNA AKCIJA „DEVOJKA KOJA VOLI ŽIVOT”</vt:lpstr>
      <vt:lpstr>Da li se često probudite sa željom da ostatak dana jednostavno prespavate? Da li mislite da se najgore stvari na svetu dešavaju baš vama? Da li često pomislite kako ovaj život nema smisla? Ako je tako, pročitajte ovu priču. Ona će promeniti nešto u vama. </vt:lpstr>
      <vt:lpstr>Slide 3</vt:lpstr>
      <vt:lpstr>Slide 4</vt:lpstr>
      <vt:lpstr>www.devojkakojavolizivot.info</vt:lpstr>
      <vt:lpstr>Slide 6</vt:lpstr>
      <vt:lpstr>U nedelju, 21. marta 2010. održane su dve humanitarne predstave u okviru Opštinske smotre amaterskih pozorišta koje je izvelo Amatersko pozorište “Branislav Nušić” Šid :  Predstava “Kolariću paniću” u na sceni Lutkarskog pozorišta u Šidu i Predstava “Jelena Trojanska” na sceni Kulturno obrazovnog centra u Šidu.</vt:lpstr>
      <vt:lpstr>U subotu, 10. aprila 2010. u Sportskoj hali u Šidu održan je “Humanitarni koncert za Darju Kostić”. Svirali su bendovi: Digitalni čardak, Propala firma, Prime Time i Neuništivi. Ovaj koncert organizovao je Darjin prijatelj, Dejan Jeftić, a u nekim od bendova su svirali Darjini stari prijatelji.  </vt:lpstr>
      <vt:lpstr>U nedelju 23. maja 2010. održano je Humanitarno flamenko veče za Darju Kostić u novosadskom klubu Trema. Učestvovali su: flamenko grupa "Como el agua" iz Novog Sada i flamenko grupa "Vengo" iz Beograda. U ovom koncertu učestovala je i sama Darja Kostić kao član grupe "Como el agua ". </vt:lpstr>
      <vt:lpstr>U četvrtak, 17. juna 2010. u dvorištu Karlovačke gimnazije, održan je koncert za Darju, koja je inače bivši karlovački đak. </vt:lpstr>
      <vt:lpstr>U utorak, 22. juna 2010. mališani vrtića Školigrica izveli su humanitarnu predstavu "Annie" na engleskom jeziku, u pozorišnoj sali gimnazije Laza Kostić u Novom Sadu! Ovu akciju organizovala je njihova vaspitačica, Jelena Zdravković. </vt:lpstr>
      <vt:lpstr>U petak, 2. jula 2010. u Radio Kafeu održana je humanitarna svirka benda Stranded u kome peva Darja.</vt:lpstr>
      <vt:lpstr>U subotu 17. 07. 2010. u kafe-knjižari Nublu, u Žarka Zrenjanina 12, organizovana je žurka sakupljanja novca Darji za transplantaciju, pod nazivom "BEZ PAUZE". </vt:lpstr>
      <vt:lpstr>Četrdesetak umetnika i kreativnih ljudi širom Srbije, ali iz inostranstva, odlučilo je da pomogne Darji na jedan vrlo lep i kreativan način.. Krajem septembra i početkom oktobra 2010. učestvovali smo sa izložbom rukotvorina na Cvetnoj pijaci na platou ispred Spensa.</vt:lpstr>
      <vt:lpstr>10. 10. 2010. organizovana je humanitarna rođendanska žurka. Devojka koja je proslavljala rođendan nosi isto ime kao i Darja, i odlučila je da za svoj rođendan pomogne Devojci koja voli život. </vt:lpstr>
      <vt:lpstr>23.10.2010 u Galeriji Gradić na Petrovaradinu okupili su se Novi Odmetnici: Čopor, Prkos Drumski, Olovni Ples, Milan Korać, (izmenavremena), kako bi podržali našu akciju. </vt:lpstr>
      <vt:lpstr>U nedelju, 17. oktobra  2010. održan je prvi u nizu koncerata u klubu Trema. Nastupali su bendovi: (izmenavemena) i Old Fisherman's Blues.</vt:lpstr>
      <vt:lpstr>U nedelju, 24. oktobra 2010. u Tremi je nastupio Me gusto bend. </vt:lpstr>
      <vt:lpstr>U nedelju, 30. oktobra 2010. u Tremi je organizovan maskembal. To veče nastupali su bendovi  Auspuh i Middle Age Crisis. </vt:lpstr>
      <vt:lpstr>U nedelju, 14. novembra 2010. održan je Mali sajam lepih stvari u klubu Trema! Mi smo takođe bili prisutni sa našom izložbom doniranih ručno rađenih predmeta.</vt:lpstr>
      <vt:lpstr>U nedelju, 14. novembra 2010. u Tremi su svirali Bendovi Lilla Horea, Gernika, MAMURLOOK i LUDE KRAWE. </vt:lpstr>
      <vt:lpstr>U nedelju, 21. novembra 2010, u okviru Nedelje za Devojku Koja Voli Život nastupili su bendovi Emanuil, Grate i E-play!! </vt:lpstr>
      <vt:lpstr>U četvrtak, 25. novembra 2010. u okviru Nedelje za Devojku koja voli život u klubu Trema nastupio je bend Čučuk Stana. </vt:lpstr>
      <vt:lpstr>U nedelju, 28. novembra 2010. u Tremi su nastupili bendovi Voda nad Vodama, Eleven i Ctrl-Alt-Del.</vt:lpstr>
      <vt:lpstr>05. decembr a 2010. u okviru Nedelje za Devojku koja voli život svirali su Slaprtrap i Darjin bend, Stranded.</vt:lpstr>
      <vt:lpstr>U nedelju, 12. decembra 2010. u Tremi su svirali bendovi Generacija bez budućnosti, Ragman i Tetrapank.</vt:lpstr>
      <vt:lpstr>U četvrtak, 23. decembra 2010. u Tremi su nastupili bendovi Drum’n’zez i Josip A Lisac. </vt:lpstr>
      <vt:lpstr>U nedelju, 26. decembra 2010. u Tremi je održano flamenko veče. Nastupio je Darjin flamenko sastav “Como el agua” i gosti iz Mađarske, Novog Sada i Beograda, Maria Keck, Ariana Luburić, Janos Iles i Isidora Ganguly. </vt:lpstr>
      <vt:lpstr>U ponedeljak, 22. novembra 2010 u StevInom Frizerskom Studiju održana je akcija prikupljanja novca za našu akciju. Tim Stevinog frizerskog studija tog dana je šišao za 1 dinar, a ljudi su ostavljali svoje dobrovoljne priloge za našu akciju.</vt:lpstr>
      <vt:lpstr>09. decembra 2010. organizovana je prva humanitarna žurka kao podrška našoj akciji u Beogradu. Žurka je održana u klubu Ventil, a organizatori ove žurke bili su Kišobran, Ventil i pesnikinja Natalija Ž Živković. </vt:lpstr>
      <vt:lpstr>13. decembra 2010. u klubu Giardino za Devojku koja voli život svirale su The Frajle. </vt:lpstr>
      <vt:lpstr>19. decembra 2010. održana je Velika dark elektro humanitarna žurka u Beogradu. </vt:lpstr>
      <vt:lpstr>U nedelju 26. decembra 2010. održana je novogodišnja predstava Carpe Diem Centra, privatne škole jezika Darjine koleginice sa fakulteta. Dečica su vredno radila i napravila su predivne čestitke, a novac od prodaje čestitki išao je za našu akciju! </vt:lpstr>
      <vt:lpstr>29. januara 2011. održano je humanitarno Skandinavsko veče u organizaciji katedre za turizmologiju Geografskog fakuleta u Novom Sadu. </vt:lpstr>
      <vt:lpstr>U subotu, 29. januara 2011. u okviru koncertnog vikenda “Studio M – najvažnija adresa“ svirali su Darjin bend, Stranded (Novi Sad), i Krš (Beograd). Ovom prilikom bile su postavljene kutije za priloge i sav prikupljen novac išao je za akciju Devojka koja voli život. </vt:lpstr>
      <vt:lpstr>U nedelju, 30. januara 2011. drugog dana u okviru koncertnog vikenda “Studio M – najvažnija adresa“ svirali su bendovi Drum’n’zez i Zemlja gruva. </vt:lpstr>
      <vt:lpstr>01. februara 2011. održana je još jedna akcija podrške akciji Devojka koja voli život u našoj prestonici. Ovog puta organizovano je poetsko-muzičko veče u Ustanovi kulture Vuk Karadžić. Organizatorka ove večeri je mlada pesnikinja Iskra Peneva. A neki od učesnika bili su Katarina Mrvić na violini, Natalija Gojak na violini, Julija Krivošić na fagotu, a zatim i pesnici Bojan Vasić, Katarina Fiamengo i Iskra Peneva. </vt:lpstr>
      <vt:lpstr>6. februara 2011. u Omladinskom centru CK13 za Devojku koja voli život svirali su Ana Never i Went.  </vt:lpstr>
      <vt:lpstr>14. februara 2011. u holu Studentskog doma zdravlja održana je humanitarna izložba slika Vasje Milankov, studentkinje Medicinskog fakulteta u Novom Sadu. </vt:lpstr>
      <vt:lpstr>26. februara 2011. u baru Kaž’te održana je DJ žurka. Nastupili su sledeći DJ-evi: DTSS (elektrana, sicko disko), Ninja Boy (elektrana), Don Vito ,Triphun Fresh Synthetic /radio.elektrana.net/ i Shi_CU (eRektana). </vt:lpstr>
      <vt:lpstr>03. marta 2011. u klubu Trema za Devojku koja voli život svirao je Osmi dan. </vt:lpstr>
      <vt:lpstr>08.marta u StevInom frizerskom studiu ponovo je organizovana akcija Šišanje za 1 dinar. </vt:lpstr>
      <vt:lpstr>11. marta 2011. na sceni “Pera Dobrinović” Srpskog narodnog pozorišta održan je koncert Studija Alektik. Gosti koncerta bili su Ivan Fece Firči, Petar Jelić, plesni studio “Groove” i AlterNacija. Nakon koncerta usledila je degustacija vina u klubu Trema.</vt:lpstr>
      <vt:lpstr>Slide 44</vt:lpstr>
      <vt:lpstr>14. marta u klubu Trema za Devojku koja voli život svirali su The Blues Hammer Band i The Petting Blues Band. </vt:lpstr>
      <vt:lpstr>17. marta 2011. u klubu Trema za Devojku koja voli život svirali su Repetitor i Ringišpil.</vt:lpstr>
      <vt:lpstr>19. marta 2011. organizovana je Međunarodna anglistička konferencija ELALT na Filozofskom fakultetu u Novom Sadu. Kao Darjin bivši fakultet, filozofski fakutlet i pre svega Katedra za anglistiku izašli su nam u susret i omogućili nam da postavimo kutije za prikupljanje dobrovoljnih priloga.  </vt:lpstr>
      <vt:lpstr>20. marta 2011. u klubu Trema održana je humanitarna jazz svirka sastava Majamisty Trio i The Frame Orchestra.   </vt:lpstr>
      <vt:lpstr>24. marta 2011. u klubu Trema održana je humantarna svirka bendova Perpetuum Mobile, Debeli Romeo i High Life! </vt:lpstr>
      <vt:lpstr>Od 17. marta do 08. aprila 2011. trajala je humanitarna izložba ikona dr Srđana Soldatovića koja je bila postavljena na Novosadskom otvorenom univerzitetu. </vt:lpstr>
      <vt:lpstr>  07. aprila 2011. održan koncert muzičkog centra "Kulturno sklonište". Nastupili su učenici ove škole sa njihovim profesorima, Petrom Jelićem, Madam Piano, DJ Billijem, DJ Vladom Aćićem i drugim.. Posle koncerta bila je degustacija vina i nastup dj-eva.  </vt:lpstr>
      <vt:lpstr>08. i 09. aprila 2011. na Filozofskom fakultetu u Novom Sadu održana je međunarodna ELTA konferencija. Akcija Devojka koja voli život dobila je jedan štand na kom smo izlagali i prodavali donirane ručne radove. </vt:lpstr>
      <vt:lpstr>10. aprila 2011. u klubu Trema održan je humanitarni koncert Šinobusa i Branimira i neprijatelja. </vt:lpstr>
      <vt:lpstr>16. aprila 2011. održane su dve humanitane predstave vrtića i škole za strane jezike Školigrica, i to obe na engleskom jeziku. Mjuzikl “Annie” i “Snow White and the Seven Dwarfs” na Kamernoj sceni Srpskog narodnog pozorišta. </vt:lpstr>
      <vt:lpstr>Nenad Milosavić, čovek koji je svuda po gradu postavio naše kutije za donacije, 16. aprila 2011. slavio je svoj rođendan. Zamolio je svoje prijatelje da mu ne donose poklone nego da umesto toga odvoje koliko mogu za našu akciju.. </vt:lpstr>
      <vt:lpstr>Humanitarni koncert univerzitetskog hora IUVENTAS, sa gostima - solistima SNP-a, na Fakultetu tehnickih nauka, održan je 20. aprila 2011. sa pocetkom u 19.30h. Sav prihod je namenjen za pomoć našoj akciji.  </vt:lpstr>
      <vt:lpstr>30. aprila 2011. u Srpskom narodnom pozorištu u Novom Sadu na Kamernoj sceni održana je humanitarna predstava Plus teatra “Posetilac”. </vt:lpstr>
      <vt:lpstr>  BELDOCS, internacionalni festival dokumentarnog filma u Beogradu, 10. maj 2011. Nakon projekcije filmova "Google Baby" i "The Market", prikazan je i dokumentarni film o našoj humanitarnoj akciji, "Život na pauzi". Nakon projekcije filmova usledila je diskusija "Etika novog života". Bila je prisutna i Kampanja Produži život, potpisivale su se donorske kartice i delili su se flajeri. Ovo je fotografija koja je napravljena tokom projekcije našeg filma..</vt:lpstr>
      <vt:lpstr>Slide 59</vt:lpstr>
      <vt:lpstr>Mesec april i maj obeležile su humanitarne svirke u pivnici Crni bik u Novom Sadu. Trenutno je u planu jedna humanitarna izložba slika autora akademskih slikara, a pored toga pripremamo i jedan zanimljiv performans..  Do sada smo uspeli da prikupimo malo više od polovine potrebnih sredstava za operaciju.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Darja</dc:creator>
  <cp:lastModifiedBy>Darja</cp:lastModifiedBy>
  <cp:revision>253</cp:revision>
  <dcterms:created xsi:type="dcterms:W3CDTF">2011-02-04T18:34:58Z</dcterms:created>
  <dcterms:modified xsi:type="dcterms:W3CDTF">2011-05-20T14:19:19Z</dcterms:modified>
</cp:coreProperties>
</file>